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33"/>
  </p:notesMasterIdLst>
  <p:sldIdLst>
    <p:sldId id="1748" r:id="rId2"/>
    <p:sldId id="1723" r:id="rId3"/>
    <p:sldId id="1665" r:id="rId4"/>
    <p:sldId id="1666" r:id="rId5"/>
    <p:sldId id="1667" r:id="rId6"/>
    <p:sldId id="1731" r:id="rId7"/>
    <p:sldId id="1687" r:id="rId8"/>
    <p:sldId id="1730" r:id="rId9"/>
    <p:sldId id="1688" r:id="rId10"/>
    <p:sldId id="1704" r:id="rId11"/>
    <p:sldId id="1742" r:id="rId12"/>
    <p:sldId id="1743" r:id="rId13"/>
    <p:sldId id="1744" r:id="rId14"/>
    <p:sldId id="1745" r:id="rId15"/>
    <p:sldId id="1671" r:id="rId16"/>
    <p:sldId id="1699" r:id="rId17"/>
    <p:sldId id="1700" r:id="rId18"/>
    <p:sldId id="1722" r:id="rId19"/>
    <p:sldId id="1707" r:id="rId20"/>
    <p:sldId id="1689" r:id="rId21"/>
    <p:sldId id="1741" r:id="rId22"/>
    <p:sldId id="1746" r:id="rId23"/>
    <p:sldId id="1732" r:id="rId24"/>
    <p:sldId id="1733" r:id="rId25"/>
    <p:sldId id="1739" r:id="rId26"/>
    <p:sldId id="1734" r:id="rId27"/>
    <p:sldId id="1735" r:id="rId28"/>
    <p:sldId id="1747" r:id="rId29"/>
    <p:sldId id="1737" r:id="rId30"/>
    <p:sldId id="1738" r:id="rId31"/>
    <p:sldId id="174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2CA4"/>
    <a:srgbClr val="FD8003"/>
    <a:srgbClr val="66FFFF"/>
    <a:srgbClr val="FF33CC"/>
    <a:srgbClr val="EC8CB1"/>
    <a:srgbClr val="F89510"/>
    <a:srgbClr val="E7ACEC"/>
    <a:srgbClr val="E5B3DE"/>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541" autoAdjust="0"/>
    <p:restoredTop sz="73529" autoAdjust="0"/>
  </p:normalViewPr>
  <p:slideViewPr>
    <p:cSldViewPr snapToGrid="0">
      <p:cViewPr varScale="1">
        <p:scale>
          <a:sx n="81" d="100"/>
          <a:sy n="81" d="100"/>
        </p:scale>
        <p:origin x="126" y="19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35DAB7-2446-4513-A771-0BCF59152318}" type="datetimeFigureOut">
              <a:rPr kumimoji="1" lang="ja-JP" altLang="en-US" smtClean="0"/>
              <a:t>2021/3/26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972156-4CC5-45A3-B6BF-45650E754204}" type="slidenum">
              <a:rPr kumimoji="1" lang="ja-JP" altLang="en-US" smtClean="0"/>
              <a:t>‹#›</a:t>
            </a:fld>
            <a:endParaRPr kumimoji="1" lang="ja-JP" altLang="en-US"/>
          </a:p>
        </p:txBody>
      </p:sp>
    </p:spTree>
    <p:extLst>
      <p:ext uri="{BB962C8B-B14F-4D97-AF65-F5344CB8AC3E}">
        <p14:creationId xmlns:p14="http://schemas.microsoft.com/office/powerpoint/2010/main" val="315628467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注</a:t>
            </a:r>
            <a:endParaRPr kumimoji="1" lang="en-US" altLang="ja-JP" dirty="0"/>
          </a:p>
          <a:p>
            <a:r>
              <a:rPr kumimoji="1" lang="ja-JP" altLang="en-US" dirty="0"/>
              <a:t>後半のラップ部分は、演者がノレないと目が当てられなくなります。</a:t>
            </a:r>
            <a:endParaRPr kumimoji="1" lang="en-US" altLang="ja-JP" dirty="0"/>
          </a:p>
          <a:p>
            <a:r>
              <a:rPr kumimoji="1" lang="ja-JP" altLang="en-US"/>
              <a:t>その場合は、何か別の方法をお考えください。</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E58DE86-A373-4C4C-9023-477ECE099A38}" type="slidenum">
              <a:rPr lang="ja-JP" altLang="en-US" smtClean="0"/>
              <a:pPr>
                <a:defRPr/>
              </a:pPr>
              <a:t>1</a:t>
            </a:fld>
            <a:endParaRPr lang="ja-JP" altLang="en-US"/>
          </a:p>
        </p:txBody>
      </p:sp>
    </p:spTree>
    <p:extLst>
      <p:ext uri="{BB962C8B-B14F-4D97-AF65-F5344CB8AC3E}">
        <p14:creationId xmlns:p14="http://schemas.microsoft.com/office/powerpoint/2010/main" val="186873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動物はそれぞれの種類によって、</a:t>
            </a:r>
            <a:endParaRPr kumimoji="1" lang="en-US" altLang="ja-JP" dirty="0">
              <a:latin typeface="HGS創英角ﾎﾟｯﾌﾟ体" panose="040B0A00000000000000" pitchFamily="50" charset="-128"/>
              <a:ea typeface="HGS創英角ﾎﾟｯﾌﾟ体" panose="040B0A00000000000000" pitchFamily="50" charset="-128"/>
            </a:endParaRPr>
          </a:p>
          <a:p>
            <a:r>
              <a:rPr kumimoji="1" lang="ja-JP" altLang="en-US" dirty="0">
                <a:latin typeface="HGS創英角ﾎﾟｯﾌﾟ体" panose="040B0A00000000000000" pitchFamily="50" charset="-128"/>
                <a:ea typeface="HGS創英角ﾎﾟｯﾌﾟ体" panose="040B0A00000000000000" pitchFamily="50" charset="-128"/>
              </a:rPr>
              <a:t>食べ物から上手に栄養を取れるような歯の形になっています。</a:t>
            </a: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10</a:t>
            </a:fld>
            <a:endParaRPr kumimoji="1" lang="ja-JP" altLang="en-US"/>
          </a:p>
        </p:txBody>
      </p:sp>
    </p:spTree>
    <p:extLst>
      <p:ext uri="{BB962C8B-B14F-4D97-AF65-F5344CB8AC3E}">
        <p14:creationId xmlns:p14="http://schemas.microsoft.com/office/powerpoint/2010/main" val="2445042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dirty="0">
                <a:latin typeface="+mn-ea"/>
                <a:ea typeface="+mn-ea"/>
              </a:rPr>
              <a:t>じゃあ、みんなの歯はどうなってますか？人間は肉や野菜、色んな種類の食べ物を食べるから、色んな形の歯が並んでいますね。</a:t>
            </a:r>
            <a:endParaRPr kumimoji="1" lang="en-US" altLang="ja-JP" sz="1200" b="0" dirty="0">
              <a:latin typeface="+mn-ea"/>
              <a:ea typeface="+mn-ea"/>
            </a:endParaRPr>
          </a:p>
          <a:p>
            <a:endParaRPr kumimoji="1" lang="en-US" altLang="ja-JP" sz="1200" b="0" dirty="0">
              <a:latin typeface="+mn-ea"/>
              <a:ea typeface="+mn-ea"/>
            </a:endParaRPr>
          </a:p>
          <a:p>
            <a:r>
              <a:rPr kumimoji="1" lang="en-US" altLang="ja-JP" sz="1200" b="0" dirty="0">
                <a:latin typeface="+mn-ea"/>
                <a:ea typeface="+mn-ea"/>
              </a:rPr>
              <a:t>※</a:t>
            </a:r>
            <a:r>
              <a:rPr kumimoji="1" lang="ja-JP" altLang="en-US" sz="1200" b="0" dirty="0">
                <a:latin typeface="+mn-ea"/>
                <a:ea typeface="+mn-ea"/>
              </a:rPr>
              <a:t>それを言うなら、そのような画像を！</a:t>
            </a:r>
            <a:endParaRPr kumimoji="1" lang="en-US" altLang="ja-JP" sz="1200" b="0" dirty="0">
              <a:latin typeface="+mn-ea"/>
              <a:ea typeface="+mn-ea"/>
            </a:endParaRPr>
          </a:p>
          <a:p>
            <a:r>
              <a:rPr kumimoji="1" lang="en-US" altLang="ja-JP" sz="1200" b="0" dirty="0">
                <a:latin typeface="+mn-ea"/>
                <a:ea typeface="+mn-ea"/>
              </a:rPr>
              <a:t>※</a:t>
            </a:r>
            <a:r>
              <a:rPr kumimoji="1" lang="ja-JP" altLang="en-US" sz="1200" b="0" dirty="0">
                <a:latin typeface="+mn-ea"/>
                <a:ea typeface="+mn-ea"/>
              </a:rPr>
              <a:t>いきなり「面倒くさいよね」って、なんなの？？</a:t>
            </a:r>
            <a:endParaRPr kumimoji="1" lang="en-US" altLang="ja-JP" sz="1200" b="0" dirty="0">
              <a:latin typeface="+mn-ea"/>
              <a:ea typeface="+mn-ea"/>
            </a:endParaRPr>
          </a:p>
          <a:p>
            <a:r>
              <a:rPr kumimoji="1" lang="en-US" altLang="ja-JP" sz="1200" b="0" dirty="0">
                <a:latin typeface="+mn-ea"/>
                <a:ea typeface="+mn-ea"/>
              </a:rPr>
              <a:t>※</a:t>
            </a:r>
            <a:r>
              <a:rPr kumimoji="1" lang="ja-JP" altLang="en-US" sz="1200" b="0" dirty="0">
                <a:latin typeface="+mn-ea"/>
                <a:ea typeface="+mn-ea"/>
              </a:rPr>
              <a:t>しかも、よくかんで食べましょう？？え、お説教されるために動物の歯を見たの？？</a:t>
            </a:r>
            <a:endParaRPr kumimoji="1" lang="en-US" altLang="ja-JP" sz="1200" b="0" dirty="0">
              <a:latin typeface="+mn-ea"/>
              <a:ea typeface="+mn-ea"/>
            </a:endParaRPr>
          </a:p>
          <a:p>
            <a:endParaRPr kumimoji="1" lang="en-US" altLang="ja-JP" sz="1200" b="0" dirty="0">
              <a:latin typeface="+mn-ea"/>
              <a:ea typeface="+mn-ea"/>
            </a:endParaRPr>
          </a:p>
          <a:p>
            <a:endParaRPr kumimoji="1" lang="en-US" altLang="ja-JP" sz="1200" b="0" dirty="0">
              <a:latin typeface="+mn-ea"/>
              <a:ea typeface="+mn-ea"/>
            </a:endParaRPr>
          </a:p>
          <a:p>
            <a:endParaRPr kumimoji="1" lang="ja-JP" altLang="en-US" sz="1200" b="0" dirty="0">
              <a:latin typeface="+mn-ea"/>
              <a:ea typeface="+mn-ea"/>
            </a:endParaRP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11</a:t>
            </a:fld>
            <a:endParaRPr kumimoji="1" lang="ja-JP" altLang="en-US"/>
          </a:p>
        </p:txBody>
      </p:sp>
    </p:spTree>
    <p:extLst>
      <p:ext uri="{BB962C8B-B14F-4D97-AF65-F5344CB8AC3E}">
        <p14:creationId xmlns:p14="http://schemas.microsoft.com/office/powerpoint/2010/main" val="3675344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前歯は、前から見ると平らだけど、下から見るとうすいです。ワニとは違うけど、少し鋭いね。</a:t>
            </a:r>
            <a:endParaRPr kumimoji="1" lang="en-US" altLang="ja-JP" dirty="0"/>
          </a:p>
          <a:p>
            <a:r>
              <a:rPr kumimoji="1" lang="ja-JP" altLang="en-US" dirty="0"/>
              <a:t>上の歯と下の歯で、ハサミのようにかみ切るのに使います。</a:t>
            </a: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12</a:t>
            </a:fld>
            <a:endParaRPr kumimoji="1" lang="ja-JP" altLang="en-US"/>
          </a:p>
        </p:txBody>
      </p:sp>
    </p:spTree>
    <p:extLst>
      <p:ext uri="{BB962C8B-B14F-4D97-AF65-F5344CB8AC3E}">
        <p14:creationId xmlns:p14="http://schemas.microsoft.com/office/powerpoint/2010/main" val="1962858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じゃ、奥歯は？</a:t>
            </a:r>
            <a:br>
              <a:rPr kumimoji="1" lang="en-US" altLang="ja-JP" dirty="0"/>
            </a:br>
            <a:r>
              <a:rPr kumimoji="1" lang="ja-JP" altLang="en-US" dirty="0"/>
              <a:t>平らだね。なんの歯に似てる？そう、馬。</a:t>
            </a:r>
            <a:endParaRPr kumimoji="1" lang="en-US" altLang="ja-JP" dirty="0"/>
          </a:p>
          <a:p>
            <a:r>
              <a:rPr kumimoji="1" lang="ja-JP" altLang="en-US" dirty="0"/>
              <a:t>口の中に入れたものを、よくすりつぶせるようになっています。</a:t>
            </a: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13</a:t>
            </a:fld>
            <a:endParaRPr kumimoji="1" lang="ja-JP" altLang="en-US"/>
          </a:p>
        </p:txBody>
      </p:sp>
    </p:spTree>
    <p:extLst>
      <p:ext uri="{BB962C8B-B14F-4D97-AF65-F5344CB8AC3E}">
        <p14:creationId xmlns:p14="http://schemas.microsoft.com/office/powerpoint/2010/main" val="4041952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ちなみにだけど、この黄色い○の歯は何て言うか知ってますか？</a:t>
            </a:r>
            <a:endParaRPr kumimoji="1" lang="en-US" altLang="ja-JP" dirty="0"/>
          </a:p>
          <a:p>
            <a:r>
              <a:rPr kumimoji="1" lang="ja-JP" altLang="en-US" dirty="0"/>
              <a:t>ちょっととがってて、牙みたいにも見えますね。</a:t>
            </a:r>
            <a:endParaRPr kumimoji="1" lang="en-US" altLang="ja-JP" dirty="0"/>
          </a:p>
          <a:p>
            <a:r>
              <a:rPr kumimoji="1" lang="ja-JP" altLang="en-US" dirty="0"/>
              <a:t>なんと、犬の歯と書いて、けんし。糸切り歯とも言って、細かいものをかみ切るときに使います。</a:t>
            </a: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14</a:t>
            </a:fld>
            <a:endParaRPr kumimoji="1" lang="ja-JP" altLang="en-US"/>
          </a:p>
        </p:txBody>
      </p:sp>
    </p:spTree>
    <p:extLst>
      <p:ext uri="{BB962C8B-B14F-4D97-AF65-F5344CB8AC3E}">
        <p14:creationId xmlns:p14="http://schemas.microsoft.com/office/powerpoint/2010/main" val="4291469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dirty="0">
                <a:latin typeface="+mn-ea"/>
                <a:ea typeface="+mn-ea"/>
              </a:rPr>
              <a:t>どうですか？</a:t>
            </a:r>
            <a:endParaRPr kumimoji="1" lang="en-US" altLang="ja-JP" sz="1200" b="0" dirty="0">
              <a:latin typeface="+mn-ea"/>
              <a:ea typeface="+mn-ea"/>
            </a:endParaRPr>
          </a:p>
          <a:p>
            <a:r>
              <a:rPr kumimoji="1" lang="ja-JP" altLang="en-US" sz="1200" b="0" dirty="0">
                <a:latin typeface="+mn-ea"/>
                <a:ea typeface="+mn-ea"/>
              </a:rPr>
              <a:t>栄養を上手にとるためには、ちゃんとかまなきゃ、そん！</a:t>
            </a:r>
            <a:endParaRPr kumimoji="1" lang="en-US" altLang="ja-JP" sz="1200" b="0" dirty="0">
              <a:latin typeface="+mn-ea"/>
              <a:ea typeface="+mn-ea"/>
            </a:endParaRPr>
          </a:p>
          <a:p>
            <a:endParaRPr kumimoji="1" lang="en-US" altLang="ja-JP" sz="1200" b="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でも、よく噛むと何が変わるのかな？</a:t>
            </a:r>
          </a:p>
          <a:p>
            <a:endParaRPr kumimoji="1" lang="ja-JP" altLang="en-US" sz="1200" b="0" dirty="0">
              <a:latin typeface="+mn-ea"/>
              <a:ea typeface="+mn-ea"/>
            </a:endParaRP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15</a:t>
            </a:fld>
            <a:endParaRPr kumimoji="1" lang="ja-JP" altLang="en-US"/>
          </a:p>
        </p:txBody>
      </p:sp>
    </p:spTree>
    <p:extLst>
      <p:ext uri="{BB962C8B-B14F-4D97-AF65-F5344CB8AC3E}">
        <p14:creationId xmlns:p14="http://schemas.microsoft.com/office/powerpoint/2010/main" val="2423448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sz="1200" dirty="0">
                <a:latin typeface="HGP創英角ﾎﾟｯﾌﾟ体" panose="040B0A00000000000000" pitchFamily="50" charset="-128"/>
                <a:ea typeface="HGP創英角ﾎﾟｯﾌﾟ体" panose="040B0A00000000000000" pitchFamily="50" charset="-128"/>
              </a:rPr>
              <a:t>いきなりですが実験です！</a:t>
            </a:r>
            <a:endParaRPr kumimoji="1" lang="en-US" altLang="ja-JP" sz="12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1200" dirty="0">
                <a:latin typeface="HGP創英角ﾎﾟｯﾌﾟ体" panose="040B0A00000000000000" pitchFamily="50" charset="-128"/>
                <a:ea typeface="HGP創英角ﾎﾟｯﾌﾟ体" panose="040B0A00000000000000" pitchFamily="50" charset="-128"/>
              </a:rPr>
              <a:t>ごはんを一口食べて、た～～～～っくさん噛んでみましょう！</a:t>
            </a:r>
            <a:endParaRPr kumimoji="1" lang="en-US" altLang="ja-JP" sz="12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1200" dirty="0">
                <a:latin typeface="HGP創英角ﾎﾟｯﾌﾟ体" panose="040B0A00000000000000" pitchFamily="50" charset="-128"/>
                <a:ea typeface="HGP創英角ﾎﾟｯﾌﾟ体" panose="040B0A00000000000000" pitchFamily="50" charset="-128"/>
              </a:rPr>
              <a:t>どうなるかな？？</a:t>
            </a:r>
            <a:br>
              <a:rPr kumimoji="1" lang="en-US" altLang="ja-JP" sz="1200" dirty="0">
                <a:latin typeface="HGP創英角ﾎﾟｯﾌﾟ体" panose="040B0A00000000000000" pitchFamily="50" charset="-128"/>
                <a:ea typeface="HGP創英角ﾎﾟｯﾌﾟ体" panose="040B0A00000000000000" pitchFamily="50" charset="-128"/>
              </a:rPr>
            </a:br>
            <a:endParaRPr kumimoji="1" lang="en-US" altLang="ja-JP" sz="12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1200" dirty="0">
                <a:latin typeface="HGP創英角ﾎﾟｯﾌﾟ体" panose="040B0A00000000000000" pitchFamily="50" charset="-128"/>
                <a:ea typeface="HGP創英角ﾎﾟｯﾌﾟ体" panose="040B0A00000000000000" pitchFamily="50" charset="-128"/>
              </a:rPr>
              <a:t>みんな！ごはんを口に入れてみて～</a:t>
            </a: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16</a:t>
            </a:fld>
            <a:endParaRPr kumimoji="1" lang="ja-JP" altLang="en-US"/>
          </a:p>
        </p:txBody>
      </p:sp>
    </p:spTree>
    <p:extLst>
      <p:ext uri="{BB962C8B-B14F-4D97-AF65-F5344CB8AC3E}">
        <p14:creationId xmlns:p14="http://schemas.microsoft.com/office/powerpoint/2010/main" val="3256186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用意はできたかな？じゃ　行くよ！</a:t>
            </a:r>
            <a:endParaRPr kumimoji="1" lang="en-US" altLang="ja-JP" dirty="0"/>
          </a:p>
          <a:p>
            <a:r>
              <a:rPr kumimoji="1" lang="ja-JP" altLang="en-US" sz="1200" dirty="0">
                <a:latin typeface="HGP創英角ﾎﾟｯﾌﾟ体" panose="040B0A00000000000000" pitchFamily="50" charset="-128"/>
                <a:ea typeface="HGP創英角ﾎﾟｯﾌﾟ体" panose="040B0A00000000000000" pitchFamily="50" charset="-128"/>
              </a:rPr>
              <a:t>１，２，３，４，５，６，７，８，９，１０！</a:t>
            </a:r>
            <a:endParaRPr kumimoji="1" lang="en-US" altLang="ja-JP" sz="1200" dirty="0">
              <a:latin typeface="HGP創英角ﾎﾟｯﾌﾟ体" panose="040B0A00000000000000" pitchFamily="50" charset="-128"/>
              <a:ea typeface="HGP創英角ﾎﾟｯﾌﾟ体" panose="040B0A00000000000000" pitchFamily="50" charset="-128"/>
            </a:endParaRPr>
          </a:p>
          <a:p>
            <a:r>
              <a:rPr kumimoji="1" lang="ja-JP" altLang="en-US" sz="1200" dirty="0">
                <a:latin typeface="HGP創英角ﾎﾟｯﾌﾟ体" panose="040B0A00000000000000" pitchFamily="50" charset="-128"/>
                <a:ea typeface="HGP創英角ﾎﾟｯﾌﾟ体" panose="040B0A00000000000000" pitchFamily="50" charset="-128"/>
              </a:rPr>
              <a:t>味はどう？まだ行くよ～</a:t>
            </a:r>
            <a:endParaRPr kumimoji="1" lang="en-US" altLang="ja-JP" sz="1200"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17</a:t>
            </a:fld>
            <a:endParaRPr kumimoji="1" lang="ja-JP" altLang="en-US"/>
          </a:p>
        </p:txBody>
      </p:sp>
    </p:spTree>
    <p:extLst>
      <p:ext uri="{BB962C8B-B14F-4D97-AF65-F5344CB8AC3E}">
        <p14:creationId xmlns:p14="http://schemas.microsoft.com/office/powerpoint/2010/main" val="3951743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１１，１２，１３，１４，１５，１６，１７，１８，１９，２０！</a:t>
            </a:r>
            <a:endParaRPr kumimoji="1" lang="en-US" altLang="ja-JP" dirty="0"/>
          </a:p>
          <a:p>
            <a:r>
              <a:rPr kumimoji="1" lang="ja-JP" altLang="en-US" dirty="0"/>
              <a:t>味が変わってきたかな？</a:t>
            </a:r>
            <a:endParaRPr kumimoji="1" lang="en-US" altLang="ja-JP" dirty="0"/>
          </a:p>
          <a:p>
            <a:endParaRPr kumimoji="1" lang="en-US" altLang="ja-JP" dirty="0"/>
          </a:p>
          <a:p>
            <a:r>
              <a:rPr kumimoji="1" lang="ja-JP" altLang="en-US"/>
              <a:t>まだまだ行く</a:t>
            </a:r>
            <a:r>
              <a:rPr kumimoji="1" lang="ja-JP" altLang="en-US" dirty="0"/>
              <a:t>よ～！</a:t>
            </a:r>
            <a:endParaRPr kumimoji="1" lang="en-US" altLang="ja-JP" dirty="0"/>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18</a:t>
            </a:fld>
            <a:endParaRPr kumimoji="1" lang="ja-JP" altLang="en-US"/>
          </a:p>
        </p:txBody>
      </p:sp>
    </p:spTree>
    <p:extLst>
      <p:ext uri="{BB962C8B-B14F-4D97-AF65-F5344CB8AC3E}">
        <p14:creationId xmlns:p14="http://schemas.microsoft.com/office/powerpoint/2010/main" val="19526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２１，２２，２３，２４，２５，２６，２７，２８，２９，３０！</a:t>
            </a:r>
            <a:endParaRPr kumimoji="1" lang="en-US" altLang="ja-JP" dirty="0"/>
          </a:p>
          <a:p>
            <a:r>
              <a:rPr kumimoji="1" lang="ja-JP" altLang="en-US" dirty="0"/>
              <a:t>はい、終わり！よ～く味わってみて。</a:t>
            </a:r>
            <a:endParaRPr kumimoji="1" lang="en-US" altLang="ja-JP" dirty="0"/>
          </a:p>
          <a:p>
            <a:r>
              <a:rPr kumimoji="1" lang="ja-JP" altLang="en-US" dirty="0"/>
              <a:t>味の変化がわかったかな？</a:t>
            </a:r>
            <a:br>
              <a:rPr kumimoji="1" lang="en-US" altLang="ja-JP" dirty="0"/>
            </a:br>
            <a:endParaRPr kumimoji="1" lang="en-US" altLang="ja-JP" dirty="0"/>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19</a:t>
            </a:fld>
            <a:endParaRPr kumimoji="1" lang="ja-JP" altLang="en-US"/>
          </a:p>
        </p:txBody>
      </p:sp>
    </p:spTree>
    <p:extLst>
      <p:ext uri="{BB962C8B-B14F-4D97-AF65-F5344CB8AC3E}">
        <p14:creationId xmlns:p14="http://schemas.microsoft.com/office/powerpoint/2010/main" val="2976048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お決まりのスライド１枚目（＝表紙）。</a:t>
            </a:r>
            <a:endParaRPr kumimoji="1" lang="en-US" altLang="ja-JP" dirty="0"/>
          </a:p>
          <a:p>
            <a:r>
              <a:rPr kumimoji="1" lang="ja-JP" altLang="en-US" dirty="0"/>
              <a:t>今回の話がおもしろければ、次回からはこれを見ただけで、</a:t>
            </a:r>
            <a:endParaRPr kumimoji="1" lang="en-US" altLang="ja-JP" dirty="0"/>
          </a:p>
          <a:p>
            <a:r>
              <a:rPr kumimoji="1" lang="ja-JP" altLang="en-US" dirty="0"/>
              <a:t>条件反射的に、「今からおもしろいのが始まる感」。</a:t>
            </a:r>
            <a:endParaRPr kumimoji="1" lang="en-US" altLang="ja-JP" dirty="0"/>
          </a:p>
          <a:p>
            <a:r>
              <a:rPr kumimoji="1" lang="ja-JP" altLang="en-US" dirty="0"/>
              <a:t>➨すぐに、</a:t>
            </a:r>
            <a:endParaRPr kumimoji="1" lang="en-US" altLang="ja-JP" dirty="0"/>
          </a:p>
          <a:p>
            <a:r>
              <a:rPr kumimoji="1" lang="ja-JP" altLang="en-US" dirty="0"/>
              <a:t>「いきなりですが問題です！！」　　に。</a:t>
            </a:r>
          </a:p>
        </p:txBody>
      </p:sp>
      <p:sp>
        <p:nvSpPr>
          <p:cNvPr id="4" name="スライド番号プレースホルダー 3"/>
          <p:cNvSpPr>
            <a:spLocks noGrp="1"/>
          </p:cNvSpPr>
          <p:nvPr>
            <p:ph type="sldNum" sz="quarter" idx="5"/>
          </p:nvPr>
        </p:nvSpPr>
        <p:spPr/>
        <p:txBody>
          <a:bodyPr/>
          <a:lstStyle/>
          <a:p>
            <a:pPr>
              <a:defRPr/>
            </a:pPr>
            <a:fld id="{0E58DE86-A373-4C4C-9023-477ECE099A38}" type="slidenum">
              <a:rPr lang="ja-JP" altLang="en-US" smtClean="0"/>
              <a:pPr>
                <a:defRPr/>
              </a:pPr>
              <a:t>2</a:t>
            </a:fld>
            <a:endParaRPr lang="ja-JP" altLang="en-US"/>
          </a:p>
        </p:txBody>
      </p:sp>
    </p:spTree>
    <p:extLst>
      <p:ext uri="{BB962C8B-B14F-4D97-AF65-F5344CB8AC3E}">
        <p14:creationId xmlns:p14="http://schemas.microsoft.com/office/powerpoint/2010/main" val="3538352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どう？だんだん甘くなったと思わない？</a:t>
            </a:r>
            <a:endParaRPr kumimoji="1" lang="en-US" altLang="ja-JP" dirty="0"/>
          </a:p>
          <a:p>
            <a:r>
              <a:rPr kumimoji="1" lang="ja-JP" altLang="en-US" dirty="0"/>
              <a:t>どうしてかってというと、</a:t>
            </a:r>
            <a:endParaRPr kumimoji="1" lang="en-US" altLang="ja-JP" dirty="0"/>
          </a:p>
          <a:p>
            <a:pPr marL="0" indent="0">
              <a:buFont typeface="Arial" panose="020B0604020202020204" pitchFamily="34" charset="0"/>
              <a:buNone/>
            </a:pPr>
            <a:r>
              <a:rPr lang="ja-JP" altLang="en-US" sz="1200" dirty="0">
                <a:latin typeface="HGP創英角ﾎﾟｯﾌﾟ体" panose="040B0A00000000000000" pitchFamily="50" charset="-128"/>
                <a:ea typeface="HGP創英角ﾎﾟｯﾌﾟ体" panose="040B0A00000000000000" pitchFamily="50" charset="-128"/>
              </a:rPr>
              <a:t>たくさん噛んで、ごはんが砕けて唾液と混ざると、唾液に含まれるアミラーゼっていう酵素が、</a:t>
            </a:r>
            <a:endParaRPr lang="en-US" altLang="ja-JP" sz="1200" dirty="0">
              <a:latin typeface="HGP創英角ﾎﾟｯﾌﾟ体" panose="040B0A00000000000000" pitchFamily="50" charset="-128"/>
              <a:ea typeface="HGP創英角ﾎﾟｯﾌﾟ体" panose="040B0A00000000000000" pitchFamily="50" charset="-128"/>
            </a:endParaRPr>
          </a:p>
          <a:p>
            <a:pPr marL="0" indent="0">
              <a:buFont typeface="Arial" panose="020B0604020202020204" pitchFamily="34" charset="0"/>
              <a:buNone/>
            </a:pPr>
            <a:r>
              <a:rPr lang="ja-JP" altLang="en-US" sz="1200" dirty="0">
                <a:latin typeface="HGP創英角ﾎﾟｯﾌﾟ体" panose="040B0A00000000000000" pitchFamily="50" charset="-128"/>
                <a:ea typeface="HGP創英角ﾎﾟｯﾌﾟ体" panose="040B0A00000000000000" pitchFamily="50" charset="-128"/>
              </a:rPr>
              <a:t>ごはんのでんぷんを分解して、糖に変るから甘くなるんだよ！</a:t>
            </a:r>
            <a:endParaRPr lang="en-US" altLang="ja-JP" sz="1200" dirty="0">
              <a:latin typeface="HGP創英角ﾎﾟｯﾌﾟ体" panose="040B0A00000000000000" pitchFamily="50" charset="-128"/>
              <a:ea typeface="HGP創英角ﾎﾟｯﾌﾟ体" panose="040B0A00000000000000" pitchFamily="50" charset="-128"/>
            </a:endParaRPr>
          </a:p>
          <a:p>
            <a:pPr marL="0" indent="0">
              <a:buFont typeface="Arial" panose="020B0604020202020204" pitchFamily="34" charset="0"/>
              <a:buNone/>
            </a:pPr>
            <a:endParaRPr kumimoji="1" lang="en-US" altLang="ja-JP" sz="1200"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20</a:t>
            </a:fld>
            <a:endParaRPr kumimoji="1" lang="ja-JP" altLang="en-US"/>
          </a:p>
        </p:txBody>
      </p:sp>
    </p:spTree>
    <p:extLst>
      <p:ext uri="{BB962C8B-B14F-4D97-AF65-F5344CB8AC3E}">
        <p14:creationId xmlns:p14="http://schemas.microsoft.com/office/powerpoint/2010/main" val="3414747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dirty="0"/>
              <a:t>…</a:t>
            </a:r>
            <a:r>
              <a:rPr kumimoji="1" lang="ja-JP" altLang="en-US" dirty="0"/>
              <a:t>でも、たくさん噛むのって面倒くさいよね。</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dirty="0"/>
              <a:t>わたし、ひみこ。歯がいーの。</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8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rPr>
              <a:t>♪</a:t>
            </a:r>
            <a:r>
              <a:rPr lang="ja-JP" altLang="ja-JP" sz="18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rPr>
              <a:t>ひひひひみこ～のはがいいぜ。</a:t>
            </a:r>
            <a:endParaRPr lang="en-US" altLang="ja-JP" sz="18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8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rPr>
              <a:t>♪</a:t>
            </a:r>
            <a:r>
              <a:rPr lang="ja-JP" altLang="ja-JP" sz="18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rPr>
              <a:t>ひひひひみこ～のはがいいぜ。</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21</a:t>
            </a:fld>
            <a:endParaRPr kumimoji="1" lang="ja-JP" altLang="en-US"/>
          </a:p>
        </p:txBody>
      </p:sp>
    </p:spTree>
    <p:extLst>
      <p:ext uri="{BB962C8B-B14F-4D97-AF65-F5344CB8AC3E}">
        <p14:creationId xmlns:p14="http://schemas.microsoft.com/office/powerpoint/2010/main" val="1167087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800" b="1" kern="100" dirty="0">
                <a:effectLst/>
                <a:latin typeface="游ゴシック" panose="020B0400000000000000" pitchFamily="50" charset="-128"/>
                <a:ea typeface="游ゴシック" panose="020B0400000000000000" pitchFamily="50" charset="-128"/>
                <a:cs typeface="Courier New" panose="02070309020205020404" pitchFamily="49" charset="0"/>
              </a:rPr>
              <a:t>ひみこのひーは、ひまんのひー。</a:t>
            </a:r>
            <a:endParaRPr lang="en-US" altLang="ja-JP" sz="1800" b="1"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（はい！…と生徒にリフレインを強要。）</a:t>
            </a:r>
          </a:p>
          <a:p>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《児》ひみこのひーは、ひまんのひー。（もう一回！）</a:t>
            </a:r>
          </a:p>
          <a:p>
            <a:endParaRPr lang="en-US"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1800" b="1" kern="100" dirty="0">
                <a:solidFill>
                  <a:srgbClr val="C00000"/>
                </a:solidFill>
                <a:effectLst/>
                <a:latin typeface="07やさしさゴシックボールド" panose="02000600000000000000" pitchFamily="2" charset="-128"/>
                <a:ea typeface="07やさしさゴシックボールド" panose="02000600000000000000" pitchFamily="2" charset="-128"/>
                <a:cs typeface="Courier New" panose="02070309020205020404" pitchFamily="49" charset="0"/>
              </a:rPr>
              <a:t>ひみこのひーは、ひまんのひー。</a:t>
            </a:r>
          </a:p>
          <a:p>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（はい！…と生徒にリフレインを強要。）</a:t>
            </a:r>
          </a:p>
          <a:p>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《児》ひみこのひーは、ひまんのひー。</a:t>
            </a:r>
          </a:p>
          <a:p>
            <a:endParaRPr lang="en-US"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1800" b="1" kern="100" dirty="0">
                <a:effectLst/>
                <a:latin typeface="游ゴシック" panose="020B0400000000000000" pitchFamily="50" charset="-128"/>
                <a:ea typeface="游ゴシック" panose="020B0400000000000000" pitchFamily="50" charset="-128"/>
                <a:cs typeface="Courier New" panose="02070309020205020404" pitchFamily="49" charset="0"/>
              </a:rPr>
              <a:t>早飯早食い</a:t>
            </a:r>
            <a:r>
              <a:rPr lang="ja-JP" altLang="en-US" sz="1800" b="1" kern="100" dirty="0">
                <a:effectLst/>
                <a:latin typeface="游ゴシック" panose="020B0400000000000000" pitchFamily="50" charset="-128"/>
                <a:ea typeface="游ゴシック" panose="020B0400000000000000" pitchFamily="50" charset="-128"/>
                <a:cs typeface="Courier New" panose="02070309020205020404" pitchFamily="49" charset="0"/>
              </a:rPr>
              <a:t>ン～</a:t>
            </a: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デ</a:t>
            </a: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ブ）</a:t>
            </a:r>
            <a:r>
              <a:rPr lang="ja-JP" altLang="ja-JP" sz="1800" b="1" kern="100" dirty="0">
                <a:effectLst/>
                <a:latin typeface="游ゴシック" panose="020B0400000000000000" pitchFamily="50" charset="-128"/>
                <a:ea typeface="游ゴシック" panose="020B0400000000000000" pitchFamily="50" charset="-128"/>
                <a:cs typeface="Courier New" panose="02070309020205020404" pitchFamily="49" charset="0"/>
              </a:rPr>
              <a:t>のもと。</a:t>
            </a:r>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（ぼよん）</a:t>
            </a:r>
          </a:p>
          <a:p>
            <a:r>
              <a:rPr lang="ja-JP" altLang="ja-JP" sz="1800" b="1" kern="100" dirty="0">
                <a:effectLst/>
                <a:latin typeface="游ゴシック" panose="020B0400000000000000" pitchFamily="50" charset="-128"/>
                <a:ea typeface="游ゴシック" panose="020B0400000000000000" pitchFamily="50" charset="-128"/>
                <a:cs typeface="Courier New" panose="02070309020205020404" pitchFamily="49" charset="0"/>
              </a:rPr>
              <a:t>もっともっとかめば、</a:t>
            </a:r>
          </a:p>
          <a:p>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（はい！…と生徒にリフレインを強要。）</a:t>
            </a:r>
          </a:p>
          <a:p>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《児》もっともっとかめば</a:t>
            </a:r>
          </a:p>
          <a:p>
            <a:r>
              <a:rPr lang="ja-JP" altLang="ja-JP" sz="1800" b="1" kern="100" dirty="0">
                <a:effectLst/>
                <a:latin typeface="游ゴシック" panose="020B0400000000000000" pitchFamily="50" charset="-128"/>
                <a:ea typeface="游ゴシック" panose="020B0400000000000000" pitchFamily="50" charset="-128"/>
                <a:cs typeface="Courier New" panose="02070309020205020404" pitchFamily="49" charset="0"/>
              </a:rPr>
              <a:t>もっともっとかめば、</a:t>
            </a:r>
          </a:p>
          <a:p>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（はい！…と生徒にリフレインを強要。）</a:t>
            </a:r>
          </a:p>
          <a:p>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《児》もっともっとかめば</a:t>
            </a:r>
          </a:p>
          <a:p>
            <a:r>
              <a:rPr lang="ja-JP" altLang="ja-JP" sz="1800" b="1" kern="100" dirty="0">
                <a:effectLst/>
                <a:latin typeface="游ゴシック" panose="020B0400000000000000" pitchFamily="50" charset="-128"/>
                <a:ea typeface="游ゴシック" panose="020B0400000000000000" pitchFamily="50" charset="-128"/>
                <a:cs typeface="Courier New" panose="02070309020205020404" pitchFamily="49" charset="0"/>
              </a:rPr>
              <a:t>もっともっとハッピ～～～！！！！！</a:t>
            </a:r>
          </a:p>
          <a:p>
            <a:endParaRPr kumimoji="1" lang="en-US" altLang="ja-JP" sz="1200"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22</a:t>
            </a:fld>
            <a:endParaRPr kumimoji="1" lang="ja-JP" altLang="en-US"/>
          </a:p>
        </p:txBody>
      </p:sp>
    </p:spTree>
    <p:extLst>
      <p:ext uri="{BB962C8B-B14F-4D97-AF65-F5344CB8AC3E}">
        <p14:creationId xmlns:p14="http://schemas.microsoft.com/office/powerpoint/2010/main" val="476235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latin typeface="HGP創英角ﾎﾟｯﾌﾟ体" panose="040B0A00000000000000" pitchFamily="50" charset="-128"/>
                <a:ea typeface="HGP創英角ﾎﾟｯﾌﾟ体" panose="040B0A00000000000000" pitchFamily="50" charset="-128"/>
              </a:rPr>
              <a:t>ひみこの　み～は、味覚のみ～</a:t>
            </a:r>
            <a:endParaRPr kumimoji="1" lang="en-US" altLang="ja-JP" sz="1200" b="1" dirty="0">
              <a:latin typeface="HGP創英角ﾎﾟｯﾌﾟ体" panose="040B0A00000000000000" pitchFamily="50" charset="-128"/>
              <a:ea typeface="HGP創英角ﾎﾟｯﾌﾟ体" panose="040B0A00000000000000" pitchFamily="50" charset="-128"/>
            </a:endParaRPr>
          </a:p>
          <a:p>
            <a:endParaRPr kumimoji="1" lang="en-US" altLang="ja-JP" sz="1200" dirty="0">
              <a:latin typeface="HGP創英角ﾎﾟｯﾌﾟ体" panose="040B0A00000000000000" pitchFamily="50" charset="-128"/>
              <a:ea typeface="HGP創英角ﾎﾟｯﾌﾟ体" panose="040B0A00000000000000" pitchFamily="50" charset="-128"/>
            </a:endParaRPr>
          </a:p>
          <a:p>
            <a:r>
              <a:rPr lang="ja-JP" altLang="ja-JP" sz="1800" b="1" kern="100" dirty="0">
                <a:effectLst/>
                <a:latin typeface="游ゴシック" panose="020B0400000000000000" pitchFamily="50" charset="-128"/>
                <a:ea typeface="游ゴシック" panose="020B0400000000000000" pitchFamily="50" charset="-128"/>
                <a:cs typeface="Courier New" panose="02070309020205020404" pitchFamily="49" charset="0"/>
              </a:rPr>
              <a:t>よくよくかめば、</a:t>
            </a:r>
          </a:p>
          <a:p>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（はい、）よくよくかめば</a:t>
            </a:r>
          </a:p>
          <a:p>
            <a:endParaRPr lang="en-US" altLang="ja-JP" sz="1800" b="1"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1800" b="1" kern="100" dirty="0">
                <a:effectLst/>
                <a:latin typeface="游ゴシック" panose="020B0400000000000000" pitchFamily="50" charset="-128"/>
                <a:ea typeface="游ゴシック" panose="020B0400000000000000" pitchFamily="50" charset="-128"/>
                <a:cs typeface="Courier New" panose="02070309020205020404" pitchFamily="49" charset="0"/>
              </a:rPr>
              <a:t>うまうまうまうま、</a:t>
            </a:r>
          </a:p>
          <a:p>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（はい、）うまうまうまうま</a:t>
            </a:r>
          </a:p>
          <a:p>
            <a:endParaRPr lang="en-US" altLang="ja-JP" sz="1800" b="1"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1800" b="1" kern="100" dirty="0">
                <a:effectLst/>
                <a:latin typeface="游ゴシック" panose="020B0400000000000000" pitchFamily="50" charset="-128"/>
                <a:ea typeface="游ゴシック" panose="020B0400000000000000" pitchFamily="50" charset="-128"/>
                <a:cs typeface="Courier New" panose="02070309020205020404" pitchFamily="49" charset="0"/>
              </a:rPr>
              <a:t>味出る</a:t>
            </a:r>
          </a:p>
          <a:p>
            <a:r>
              <a:rPr lang="ja-JP" altLang="ja-JP" sz="1800" b="1" kern="100" dirty="0">
                <a:effectLst/>
                <a:latin typeface="游ゴシック" panose="020B0400000000000000" pitchFamily="50" charset="-128"/>
                <a:ea typeface="游ゴシック" panose="020B0400000000000000" pitchFamily="50" charset="-128"/>
                <a:cs typeface="Courier New" panose="02070309020205020404" pitchFamily="49" charset="0"/>
              </a:rPr>
              <a:t>わにわに</a:t>
            </a:r>
          </a:p>
          <a:p>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（はい、）わにわにわにわに</a:t>
            </a:r>
          </a:p>
          <a:p>
            <a:endParaRPr lang="en-US" altLang="ja-JP" sz="1800" b="1"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r>
              <a:rPr lang="ja-JP" altLang="ja-JP" sz="1800" b="1" kern="100" dirty="0">
                <a:effectLst/>
                <a:latin typeface="游ゴシック" panose="020B0400000000000000" pitchFamily="50" charset="-128"/>
                <a:ea typeface="游ゴシック" panose="020B0400000000000000" pitchFamily="50" charset="-128"/>
                <a:cs typeface="Courier New" panose="02070309020205020404" pitchFamily="49" charset="0"/>
              </a:rPr>
              <a:t>味が出る～～～～！！！！！</a:t>
            </a:r>
          </a:p>
          <a:p>
            <a:r>
              <a:rPr kumimoji="1" lang="ja-JP" altLang="en-US" sz="1200" b="1" dirty="0">
                <a:latin typeface="HGP創英角ﾎﾟｯﾌﾟ体" panose="040B0A00000000000000" pitchFamily="50" charset="-128"/>
                <a:ea typeface="HGP創英角ﾎﾟｯﾌﾟ体" panose="040B0A00000000000000" pitchFamily="50" charset="-128"/>
              </a:rPr>
              <a:t>イェイ！！</a:t>
            </a:r>
            <a:endParaRPr kumimoji="1" lang="en-US" altLang="ja-JP" sz="1200" b="1"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23</a:t>
            </a:fld>
            <a:endParaRPr kumimoji="1" lang="ja-JP" altLang="en-US"/>
          </a:p>
        </p:txBody>
      </p:sp>
    </p:spTree>
    <p:extLst>
      <p:ext uri="{BB962C8B-B14F-4D97-AF65-F5344CB8AC3E}">
        <p14:creationId xmlns:p14="http://schemas.microsoft.com/office/powerpoint/2010/main" val="1205686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latin typeface="HGP創英角ﾎﾟｯﾌﾟ体" panose="040B0A00000000000000" pitchFamily="50" charset="-128"/>
                <a:ea typeface="HGP創英角ﾎﾟｯﾌﾟ体" panose="040B0A00000000000000" pitchFamily="50" charset="-128"/>
              </a:rPr>
              <a:t>ひみこの　こ～は、言葉のこ～</a:t>
            </a:r>
            <a:endParaRPr kumimoji="1" lang="en-US" altLang="ja-JP" sz="1200" b="1" dirty="0">
              <a:latin typeface="HGP創英角ﾎﾟｯﾌﾟ体" panose="040B0A00000000000000" pitchFamily="50" charset="-128"/>
              <a:ea typeface="HGP創英角ﾎﾟｯﾌﾟ体" panose="040B0A00000000000000" pitchFamily="50" charset="-128"/>
            </a:endParaRPr>
          </a:p>
          <a:p>
            <a:endParaRPr kumimoji="1" lang="en-US" altLang="ja-JP" sz="1200" b="1" dirty="0">
              <a:latin typeface="HGP創英角ﾎﾟｯﾌﾟ体" panose="040B0A00000000000000" pitchFamily="50" charset="-128"/>
              <a:ea typeface="HGP創英角ﾎﾟｯﾌﾟ体" panose="040B0A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HGP創英角ﾎﾟｯﾌﾟ体" panose="040B0A00000000000000" pitchFamily="50" charset="-128"/>
                <a:ea typeface="HGP創英角ﾎﾟｯﾌﾟ体" panose="040B0A00000000000000" pitchFamily="50" charset="-128"/>
              </a:rPr>
              <a:t>ハキハキ！</a:t>
            </a:r>
            <a:r>
              <a:rPr kumimoji="1" lang="ja-JP" altLang="en-US" sz="1200" b="0" dirty="0">
                <a:latin typeface="HGP創英角ﾎﾟｯﾌﾟ体" panose="040B0A00000000000000" pitchFamily="50" charset="-128"/>
                <a:ea typeface="HGP創英角ﾎﾟｯﾌﾟ体" panose="040B0A00000000000000" pitchFamily="50" charset="-128"/>
              </a:rPr>
              <a:t>ハキハキ！</a:t>
            </a:r>
            <a:endParaRPr kumimoji="1" lang="en-US" altLang="ja-JP" sz="1200" b="0" dirty="0">
              <a:latin typeface="HGP創英角ﾎﾟｯﾌﾟ体" panose="040B0A00000000000000" pitchFamily="50" charset="-128"/>
              <a:ea typeface="HGP創英角ﾎﾟｯﾌﾟ体" panose="040B0A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HGP創英角ﾎﾟｯﾌﾟ体" panose="040B0A00000000000000" pitchFamily="50" charset="-128"/>
                <a:ea typeface="HGP創英角ﾎﾟｯﾌﾟ体" panose="040B0A00000000000000" pitchFamily="50" charset="-128"/>
              </a:rPr>
              <a:t>キレキレ！</a:t>
            </a:r>
            <a:r>
              <a:rPr kumimoji="1" lang="ja-JP" altLang="en-US" sz="1200" b="0" dirty="0">
                <a:latin typeface="HGP創英角ﾎﾟｯﾌﾟ体" panose="040B0A00000000000000" pitchFamily="50" charset="-128"/>
                <a:ea typeface="HGP創英角ﾎﾟｯﾌﾟ体" panose="040B0A00000000000000" pitchFamily="50" charset="-128"/>
              </a:rPr>
              <a:t>キレキレ！</a:t>
            </a:r>
            <a:endParaRPr kumimoji="1" lang="en-US" altLang="ja-JP" sz="1200" b="0" dirty="0">
              <a:latin typeface="HGP創英角ﾎﾟｯﾌﾟ体" panose="040B0A00000000000000" pitchFamily="50" charset="-128"/>
              <a:ea typeface="HGP創英角ﾎﾟｯﾌﾟ体" panose="040B0A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dirty="0">
              <a:latin typeface="HGP創英角ﾎﾟｯﾌﾟ体" panose="040B0A00000000000000" pitchFamily="50" charset="-128"/>
              <a:ea typeface="HGP創英角ﾎﾟｯﾌﾟ体" panose="040B0A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HGP創英角ﾎﾟｯﾌﾟ体" panose="040B0A00000000000000" pitchFamily="50" charset="-128"/>
                <a:ea typeface="HGP創英角ﾎﾟｯﾌﾟ体" panose="040B0A00000000000000" pitchFamily="50" charset="-128"/>
              </a:rPr>
              <a:t>あごの運動ハイ！完了～</a:t>
            </a:r>
            <a:endParaRPr kumimoji="1" lang="en-US" altLang="ja-JP" sz="1200" b="1" dirty="0">
              <a:latin typeface="HGP創英角ﾎﾟｯﾌﾟ体" panose="040B0A00000000000000" pitchFamily="50" charset="-128"/>
              <a:ea typeface="HGP創英角ﾎﾟｯﾌﾟ体" panose="040B0A00000000000000" pitchFamily="50" charset="-128"/>
            </a:endParaRPr>
          </a:p>
          <a:p>
            <a:endParaRPr kumimoji="1" lang="en-US" altLang="ja-JP" sz="1200"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24</a:t>
            </a:fld>
            <a:endParaRPr kumimoji="1" lang="ja-JP" altLang="en-US"/>
          </a:p>
        </p:txBody>
      </p:sp>
    </p:spTree>
    <p:extLst>
      <p:ext uri="{BB962C8B-B14F-4D97-AF65-F5344CB8AC3E}">
        <p14:creationId xmlns:p14="http://schemas.microsoft.com/office/powerpoint/2010/main" val="1105207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HGP創英角ﾎﾟｯﾌﾟ体" panose="040B0A00000000000000" pitchFamily="50" charset="-128"/>
                <a:ea typeface="HGP創英角ﾎﾟｯﾌﾟ体" panose="040B0A00000000000000" pitchFamily="50" charset="-128"/>
              </a:rPr>
              <a:t>いきなりですが、問題です！</a:t>
            </a:r>
            <a:endParaRPr kumimoji="1" lang="en-US" altLang="ja-JP" sz="1200" dirty="0">
              <a:latin typeface="HGP創英角ﾎﾟｯﾌﾟ体" panose="040B0A00000000000000" pitchFamily="50" charset="-128"/>
              <a:ea typeface="HGP創英角ﾎﾟｯﾌﾟ体" panose="040B0A00000000000000" pitchFamily="50" charset="-128"/>
            </a:endParaRPr>
          </a:p>
          <a:p>
            <a:endParaRPr kumimoji="1" lang="en-US" altLang="ja-JP" sz="1200" dirty="0">
              <a:latin typeface="HGP創英角ﾎﾟｯﾌﾟ体" panose="040B0A00000000000000" pitchFamily="50" charset="-128"/>
              <a:ea typeface="HGP創英角ﾎﾟｯﾌﾟ体" panose="040B0A00000000000000" pitchFamily="50" charset="-128"/>
            </a:endParaRPr>
          </a:p>
          <a:p>
            <a:r>
              <a:rPr kumimoji="1" lang="ja-JP" altLang="en-US" sz="1200" dirty="0">
                <a:latin typeface="HGP創英角ﾎﾟｯﾌﾟ体" panose="040B0A00000000000000" pitchFamily="50" charset="-128"/>
                <a:ea typeface="HGP創英角ﾎﾟｯﾌﾟ体" panose="040B0A00000000000000" pitchFamily="50" charset="-128"/>
              </a:rPr>
              <a:t>よく噛むようにと指令を出しているのは、体のどの部分でしょうか？</a:t>
            </a:r>
            <a:endParaRPr kumimoji="1" lang="en-US" altLang="ja-JP" sz="1200" dirty="0">
              <a:latin typeface="HGP創英角ﾎﾟｯﾌﾟ体" panose="040B0A00000000000000" pitchFamily="50" charset="-128"/>
              <a:ea typeface="HGP創英角ﾎﾟｯﾌﾟ体" panose="040B0A00000000000000" pitchFamily="50" charset="-128"/>
            </a:endParaRPr>
          </a:p>
          <a:p>
            <a:r>
              <a:rPr kumimoji="1" lang="ja-JP" altLang="en-US" sz="1200" dirty="0">
                <a:latin typeface="HGP創英角ﾎﾟｯﾌﾟ体" panose="040B0A00000000000000" pitchFamily="50" charset="-128"/>
                <a:ea typeface="HGP創英角ﾎﾟｯﾌﾟ体" panose="040B0A00000000000000" pitchFamily="50" charset="-128"/>
              </a:rPr>
              <a:t>❶脳</a:t>
            </a:r>
            <a:endParaRPr kumimoji="1" lang="en-US" altLang="ja-JP" sz="1200" dirty="0">
              <a:latin typeface="HGP創英角ﾎﾟｯﾌﾟ体" panose="040B0A00000000000000" pitchFamily="50" charset="-128"/>
              <a:ea typeface="HGP創英角ﾎﾟｯﾌﾟ体" panose="040B0A00000000000000" pitchFamily="50" charset="-128"/>
            </a:endParaRPr>
          </a:p>
          <a:p>
            <a:r>
              <a:rPr kumimoji="1" lang="ja-JP" altLang="en-US" sz="1200" dirty="0">
                <a:latin typeface="HGP創英角ﾎﾟｯﾌﾟ体" panose="040B0A00000000000000" pitchFamily="50" charset="-128"/>
                <a:ea typeface="HGP創英角ﾎﾟｯﾌﾟ体" panose="040B0A00000000000000" pitchFamily="50" charset="-128"/>
              </a:rPr>
              <a:t>❷手</a:t>
            </a:r>
            <a:endParaRPr kumimoji="1" lang="en-US" altLang="ja-JP" sz="1200" dirty="0">
              <a:latin typeface="HGP創英角ﾎﾟｯﾌﾟ体" panose="040B0A00000000000000" pitchFamily="50" charset="-128"/>
              <a:ea typeface="HGP創英角ﾎﾟｯﾌﾟ体" panose="040B0A00000000000000" pitchFamily="50" charset="-128"/>
            </a:endParaRPr>
          </a:p>
          <a:p>
            <a:r>
              <a:rPr kumimoji="1" lang="ja-JP" altLang="en-US" sz="1200" dirty="0">
                <a:latin typeface="HGP創英角ﾎﾟｯﾌﾟ体" panose="040B0A00000000000000" pitchFamily="50" charset="-128"/>
                <a:ea typeface="HGP創英角ﾎﾟｯﾌﾟ体" panose="040B0A00000000000000" pitchFamily="50" charset="-128"/>
              </a:rPr>
              <a:t>❸おへそ</a:t>
            </a:r>
            <a:endParaRPr kumimoji="1" lang="en-US" altLang="ja-JP" sz="1200" dirty="0">
              <a:latin typeface="HGP創英角ﾎﾟｯﾌﾟ体" panose="040B0A00000000000000" pitchFamily="50" charset="-128"/>
              <a:ea typeface="HGP創英角ﾎﾟｯﾌﾟ体" panose="040B0A00000000000000" pitchFamily="50" charset="-128"/>
            </a:endParaRPr>
          </a:p>
          <a:p>
            <a:endParaRPr kumimoji="1" lang="en-US" altLang="ja-JP" sz="1200" dirty="0">
              <a:latin typeface="HGP創英角ﾎﾟｯﾌﾟ体" panose="040B0A00000000000000" pitchFamily="50" charset="-128"/>
              <a:ea typeface="HGP創英角ﾎﾟｯﾌﾟ体" panose="040B0A00000000000000" pitchFamily="50" charset="-128"/>
            </a:endParaRPr>
          </a:p>
          <a:p>
            <a:r>
              <a:rPr kumimoji="1" lang="ja-JP" altLang="en-US" sz="1200" dirty="0">
                <a:latin typeface="HGP創英角ﾎﾟｯﾌﾟ体" panose="040B0A00000000000000" pitchFamily="50" charset="-128"/>
                <a:ea typeface="HGP創英角ﾎﾟｯﾌﾟ体" panose="040B0A00000000000000" pitchFamily="50" charset="-128"/>
              </a:rPr>
              <a:t>正解は？</a:t>
            </a:r>
            <a:endParaRPr kumimoji="1" lang="en-US" altLang="ja-JP" sz="1200" dirty="0">
              <a:latin typeface="HGP創英角ﾎﾟｯﾌﾟ体" panose="040B0A00000000000000" pitchFamily="50" charset="-128"/>
              <a:ea typeface="HGP創英角ﾎﾟｯﾌﾟ体" panose="040B0A00000000000000" pitchFamily="50" charset="-128"/>
            </a:endParaRPr>
          </a:p>
          <a:p>
            <a:r>
              <a:rPr kumimoji="1" lang="ja-JP" altLang="en-US" sz="1200" dirty="0">
                <a:latin typeface="HGP創英角ﾎﾟｯﾌﾟ体" panose="040B0A00000000000000" pitchFamily="50" charset="-128"/>
                <a:ea typeface="HGP創英角ﾎﾟｯﾌﾟ体" panose="040B0A00000000000000" pitchFamily="50" charset="-128"/>
              </a:rPr>
              <a:t>➊番の</a:t>
            </a:r>
            <a:r>
              <a:rPr kumimoji="1" lang="en-US" altLang="ja-JP" sz="1200" dirty="0">
                <a:latin typeface="HGP創英角ﾎﾟｯﾌﾟ体" panose="040B0A00000000000000" pitchFamily="50" charset="-128"/>
                <a:ea typeface="HGP創英角ﾎﾟｯﾌﾟ体" panose="040B0A00000000000000" pitchFamily="50" charset="-128"/>
              </a:rPr>
              <a:t>…</a:t>
            </a:r>
            <a:r>
              <a:rPr kumimoji="1" lang="ja-JP" altLang="en-US" sz="1200" b="1" dirty="0">
                <a:latin typeface="HGP創英角ﾎﾟｯﾌﾟ体" panose="040B0A00000000000000" pitchFamily="50" charset="-128"/>
                <a:ea typeface="HGP創英角ﾎﾟｯﾌﾟ体" panose="040B0A00000000000000" pitchFamily="50" charset="-128"/>
              </a:rPr>
              <a:t>脳～！！</a:t>
            </a:r>
            <a:endParaRPr kumimoji="1" lang="en-US" altLang="ja-JP" sz="1200" b="1" dirty="0">
              <a:latin typeface="HGP創英角ﾎﾟｯﾌﾟ体" panose="040B0A00000000000000" pitchFamily="50" charset="-128"/>
              <a:ea typeface="HGP創英角ﾎﾟｯﾌﾟ体" panose="040B0A00000000000000" pitchFamily="50" charset="-128"/>
            </a:endParaRPr>
          </a:p>
          <a:p>
            <a:endParaRPr kumimoji="1" lang="en-US" altLang="ja-JP" sz="1200"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25</a:t>
            </a:fld>
            <a:endParaRPr kumimoji="1" lang="ja-JP" altLang="en-US"/>
          </a:p>
        </p:txBody>
      </p:sp>
    </p:spTree>
    <p:extLst>
      <p:ext uri="{BB962C8B-B14F-4D97-AF65-F5344CB8AC3E}">
        <p14:creationId xmlns:p14="http://schemas.microsoft.com/office/powerpoint/2010/main" val="3137209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latin typeface="HGP創英角ﾎﾟｯﾌﾟ体" panose="040B0A00000000000000" pitchFamily="50" charset="-128"/>
                <a:ea typeface="HGP創英角ﾎﾟｯﾌﾟ体" panose="040B0A00000000000000" pitchFamily="50" charset="-128"/>
              </a:rPr>
              <a:t>ひみこの　の～はー、の～の～の～！！！！</a:t>
            </a:r>
            <a:endParaRPr kumimoji="1" lang="en-US" altLang="ja-JP" sz="1200" b="1" dirty="0">
              <a:latin typeface="HGP創英角ﾎﾟｯﾌﾟ体" panose="040B0A00000000000000" pitchFamily="50" charset="-128"/>
              <a:ea typeface="HGP創英角ﾎﾟｯﾌﾟ体" panose="040B0A00000000000000" pitchFamily="50" charset="-128"/>
            </a:endParaRPr>
          </a:p>
          <a:p>
            <a:endParaRPr kumimoji="1" lang="en-US" altLang="ja-JP" sz="1200" dirty="0">
              <a:latin typeface="HGP創英角ﾎﾟｯﾌﾟ体" panose="040B0A00000000000000" pitchFamily="50" charset="-128"/>
              <a:ea typeface="HGP創英角ﾎﾟｯﾌﾟ体" panose="040B0A00000000000000" pitchFamily="50" charset="-128"/>
            </a:endParaRPr>
          </a:p>
          <a:p>
            <a:r>
              <a:rPr kumimoji="1" lang="ja-JP" altLang="en-US" sz="1200" b="1" dirty="0">
                <a:latin typeface="HGP創英角ﾎﾟｯﾌﾟ体" panose="040B0A00000000000000" pitchFamily="50" charset="-128"/>
                <a:ea typeface="HGP創英角ﾎﾟｯﾌﾟ体" panose="040B0A00000000000000" pitchFamily="50" charset="-128"/>
              </a:rPr>
              <a:t>かみかみかみかみ、刺激が伝わる、</a:t>
            </a:r>
            <a:endParaRPr kumimoji="1" lang="en-US" altLang="ja-JP" sz="1200" b="1" dirty="0">
              <a:latin typeface="HGP創英角ﾎﾟｯﾌﾟ体" panose="040B0A00000000000000" pitchFamily="50" charset="-128"/>
              <a:ea typeface="HGP創英角ﾎﾟｯﾌﾟ体" panose="040B0A00000000000000" pitchFamily="50" charset="-128"/>
            </a:endParaRPr>
          </a:p>
          <a:p>
            <a:r>
              <a:rPr kumimoji="1" lang="ja-JP" altLang="en-US" sz="1200" b="1" dirty="0">
                <a:latin typeface="HGP創英角ﾎﾟｯﾌﾟ体" panose="040B0A00000000000000" pitchFamily="50" charset="-128"/>
                <a:ea typeface="HGP創英角ﾎﾟｯﾌﾟ体" panose="040B0A00000000000000" pitchFamily="50" charset="-128"/>
              </a:rPr>
              <a:t>ビリビリビリビリ！</a:t>
            </a:r>
            <a:r>
              <a:rPr lang="ja-JP" altLang="ja-JP" sz="12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kumimoji="1" lang="ja-JP" altLang="en-US" sz="1200" dirty="0">
                <a:latin typeface="HGP創英角ﾎﾟｯﾌﾟ体" panose="040B0A00000000000000" pitchFamily="50" charset="-128"/>
                <a:ea typeface="HGP創英角ﾎﾟｯﾌﾟ体" panose="040B0A00000000000000" pitchFamily="50" charset="-128"/>
              </a:rPr>
              <a:t>はい！</a:t>
            </a:r>
            <a:r>
              <a:rPr lang="ja-JP" altLang="ja-JP" sz="12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endParaRPr kumimoji="1" lang="en-US" altLang="ja-JP" sz="1200" b="1" dirty="0">
              <a:latin typeface="HGP創英角ﾎﾟｯﾌﾟ体" panose="040B0A00000000000000" pitchFamily="50" charset="-128"/>
              <a:ea typeface="HGP創英角ﾎﾟｯﾌﾟ体" panose="040B0A00000000000000" pitchFamily="50" charset="-128"/>
            </a:endParaRPr>
          </a:p>
          <a:p>
            <a:r>
              <a:rPr kumimoji="1" lang="ja-JP" altLang="en-US" sz="1200" dirty="0">
                <a:latin typeface="HGP創英角ﾎﾟｯﾌﾟ体" panose="040B0A00000000000000" pitchFamily="50" charset="-128"/>
                <a:ea typeface="HGP創英角ﾎﾟｯﾌﾟ体" panose="040B0A00000000000000" pitchFamily="50" charset="-128"/>
              </a:rPr>
              <a:t>ビリビリ、ビリビリ！</a:t>
            </a:r>
            <a:endParaRPr kumimoji="1" lang="en-US" altLang="ja-JP" sz="1200" dirty="0">
              <a:latin typeface="HGP創英角ﾎﾟｯﾌﾟ体" panose="040B0A00000000000000" pitchFamily="50" charset="-128"/>
              <a:ea typeface="HGP創英角ﾎﾟｯﾌﾟ体" panose="040B0A00000000000000" pitchFamily="50" charset="-128"/>
            </a:endParaRPr>
          </a:p>
          <a:p>
            <a:endParaRPr kumimoji="1" lang="en-US" altLang="ja-JP" sz="1200" dirty="0">
              <a:latin typeface="HGP創英角ﾎﾟｯﾌﾟ体" panose="040B0A00000000000000" pitchFamily="50" charset="-128"/>
              <a:ea typeface="HGP創英角ﾎﾟｯﾌﾟ体" panose="040B0A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HGP創英角ﾎﾟｯﾌﾟ体" panose="040B0A00000000000000" pitchFamily="50" charset="-128"/>
                <a:ea typeface="HGP創英角ﾎﾟｯﾌﾟ体" panose="040B0A00000000000000" pitchFamily="50" charset="-128"/>
              </a:rPr>
              <a:t>ビリビリ、ビリビリ！</a:t>
            </a:r>
            <a:r>
              <a:rPr lang="ja-JP" altLang="ja-JP" sz="12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r>
              <a:rPr kumimoji="1" lang="ja-JP" altLang="en-US" sz="1200" dirty="0">
                <a:latin typeface="HGP創英角ﾎﾟｯﾌﾟ体" panose="040B0A00000000000000" pitchFamily="50" charset="-128"/>
                <a:ea typeface="HGP創英角ﾎﾟｯﾌﾟ体" panose="040B0A00000000000000" pitchFamily="50" charset="-128"/>
              </a:rPr>
              <a:t>はい！</a:t>
            </a:r>
            <a:r>
              <a:rPr lang="ja-JP" altLang="ja-JP" sz="12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endParaRPr kumimoji="1" lang="en-US" altLang="ja-JP" sz="1200" dirty="0">
              <a:latin typeface="HGP創英角ﾎﾟｯﾌﾟ体" panose="040B0A00000000000000" pitchFamily="50" charset="-128"/>
              <a:ea typeface="HGP創英角ﾎﾟｯﾌﾟ体" panose="040B0A00000000000000" pitchFamily="50" charset="-128"/>
            </a:endParaRPr>
          </a:p>
          <a:p>
            <a:r>
              <a:rPr kumimoji="1" lang="ja-JP" altLang="en-US" sz="1200" dirty="0">
                <a:latin typeface="HGP創英角ﾎﾟｯﾌﾟ体" panose="040B0A00000000000000" pitchFamily="50" charset="-128"/>
                <a:ea typeface="HGP創英角ﾎﾟｯﾌﾟ体" panose="040B0A00000000000000" pitchFamily="50" charset="-128"/>
              </a:rPr>
              <a:t>ビリビリ、ビリビリ！</a:t>
            </a:r>
            <a:endParaRPr kumimoji="1" lang="en-US" altLang="ja-JP" sz="1200" dirty="0">
              <a:latin typeface="HGP創英角ﾎﾟｯﾌﾟ体" panose="040B0A00000000000000" pitchFamily="50" charset="-128"/>
              <a:ea typeface="HGP創英角ﾎﾟｯﾌﾟ体" panose="040B0A00000000000000" pitchFamily="50" charset="-128"/>
            </a:endParaRPr>
          </a:p>
          <a:p>
            <a:endParaRPr kumimoji="1" lang="en-US" altLang="ja-JP" sz="1200" dirty="0">
              <a:latin typeface="HGP創英角ﾎﾟｯﾌﾟ体" panose="040B0A00000000000000" pitchFamily="50" charset="-128"/>
              <a:ea typeface="HGP創英角ﾎﾟｯﾌﾟ体" panose="040B0A00000000000000" pitchFamily="50" charset="-128"/>
            </a:endParaRPr>
          </a:p>
          <a:p>
            <a:r>
              <a:rPr kumimoji="1" lang="ja-JP" altLang="en-US" sz="1200" b="1" dirty="0">
                <a:latin typeface="HGP創英角ﾎﾟｯﾌﾟ体" panose="040B0A00000000000000" pitchFamily="50" charset="-128"/>
                <a:ea typeface="HGP創英角ﾎﾟｯﾌﾟ体" panose="040B0A00000000000000" pitchFamily="50" charset="-128"/>
              </a:rPr>
              <a:t>電気なまずもビックリだーーー！！</a:t>
            </a:r>
            <a:endParaRPr kumimoji="1" lang="en-US" altLang="ja-JP" sz="1200" b="1" dirty="0">
              <a:latin typeface="HGP創英角ﾎﾟｯﾌﾟ体" panose="040B0A00000000000000" pitchFamily="50" charset="-128"/>
              <a:ea typeface="HGP創英角ﾎﾟｯﾌﾟ体" panose="040B0A00000000000000" pitchFamily="50" charset="-128"/>
            </a:endParaRPr>
          </a:p>
          <a:p>
            <a:endParaRPr kumimoji="1" lang="en-US" altLang="ja-JP" sz="1200"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26</a:t>
            </a:fld>
            <a:endParaRPr kumimoji="1" lang="ja-JP" altLang="en-US"/>
          </a:p>
        </p:txBody>
      </p:sp>
    </p:spTree>
    <p:extLst>
      <p:ext uri="{BB962C8B-B14F-4D97-AF65-F5344CB8AC3E}">
        <p14:creationId xmlns:p14="http://schemas.microsoft.com/office/powerpoint/2010/main" val="1723927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latin typeface="HGP創英角ﾎﾟｯﾌﾟ体" panose="040B0A00000000000000" pitchFamily="50" charset="-128"/>
                <a:ea typeface="HGP創英角ﾎﾟｯﾌﾟ体" panose="040B0A00000000000000" pitchFamily="50" charset="-128"/>
              </a:rPr>
              <a:t>ひみこの　は～は、歯がキレイ！</a:t>
            </a:r>
            <a:endParaRPr kumimoji="1" lang="en-US" altLang="ja-JP" sz="1200" b="1" dirty="0">
              <a:latin typeface="HGP創英角ﾎﾟｯﾌﾟ体" panose="040B0A00000000000000" pitchFamily="50" charset="-128"/>
              <a:ea typeface="HGP創英角ﾎﾟｯﾌﾟ体" panose="040B0A00000000000000" pitchFamily="50" charset="-128"/>
            </a:endParaRPr>
          </a:p>
          <a:p>
            <a:endParaRPr kumimoji="1" lang="en-US" altLang="ja-JP" sz="1200" b="1" dirty="0">
              <a:latin typeface="HGP創英角ﾎﾟｯﾌﾟ体" panose="040B0A00000000000000" pitchFamily="50" charset="-128"/>
              <a:ea typeface="HGP創英角ﾎﾟｯﾌﾟ体" panose="040B0A00000000000000" pitchFamily="50" charset="-128"/>
            </a:endParaRPr>
          </a:p>
          <a:p>
            <a:r>
              <a:rPr kumimoji="1" lang="ja-JP" altLang="en-US" sz="1200" b="1" dirty="0">
                <a:latin typeface="HGP創英角ﾎﾟｯﾌﾟ体" panose="040B0A00000000000000" pitchFamily="50" charset="-128"/>
                <a:ea typeface="HGP創英角ﾎﾟｯﾌﾟ体" panose="040B0A00000000000000" pitchFamily="50" charset="-128"/>
              </a:rPr>
              <a:t>キュッキュッキュッキュッ、キュッキュッキュッキュッ！</a:t>
            </a:r>
            <a:r>
              <a:rPr kumimoji="1" lang="ja-JP" altLang="en-US" sz="1200" b="0" dirty="0">
                <a:latin typeface="HGP創英角ﾎﾟｯﾌﾟ体" panose="040B0A00000000000000" pitchFamily="50" charset="-128"/>
                <a:ea typeface="HGP創英角ﾎﾟｯﾌﾟ体" panose="040B0A00000000000000" pitchFamily="50" charset="-128"/>
              </a:rPr>
              <a:t>（</a:t>
            </a:r>
            <a:r>
              <a:rPr kumimoji="1" lang="ja-JP" altLang="en-US" sz="1200" dirty="0">
                <a:latin typeface="HGP創英角ﾎﾟｯﾌﾟ体" panose="040B0A00000000000000" pitchFamily="50" charset="-128"/>
                <a:ea typeface="HGP創英角ﾎﾟｯﾌﾟ体" panose="040B0A00000000000000" pitchFamily="50" charset="-128"/>
              </a:rPr>
              <a:t>はい！）</a:t>
            </a:r>
            <a:endParaRPr kumimoji="1" lang="en-US" altLang="ja-JP" sz="1200" dirty="0">
              <a:latin typeface="HGP創英角ﾎﾟｯﾌﾟ体" panose="040B0A00000000000000" pitchFamily="50" charset="-128"/>
              <a:ea typeface="HGP創英角ﾎﾟｯﾌﾟ体" panose="040B0A00000000000000" pitchFamily="50" charset="-128"/>
            </a:endParaRPr>
          </a:p>
          <a:p>
            <a:r>
              <a:rPr kumimoji="1" lang="ja-JP" altLang="en-US" sz="1200" dirty="0">
                <a:latin typeface="HGP創英角ﾎﾟｯﾌﾟ体" panose="040B0A00000000000000" pitchFamily="50" charset="-128"/>
                <a:ea typeface="HGP創英角ﾎﾟｯﾌﾟ体" panose="040B0A00000000000000" pitchFamily="50" charset="-128"/>
              </a:rPr>
              <a:t>キュッキュッキュッキュッ！</a:t>
            </a:r>
            <a:endParaRPr kumimoji="1" lang="en-US" altLang="ja-JP" sz="1200" dirty="0">
              <a:latin typeface="HGP創英角ﾎﾟｯﾌﾟ体" panose="040B0A00000000000000" pitchFamily="50" charset="-128"/>
              <a:ea typeface="HGP創英角ﾎﾟｯﾌﾟ体" panose="040B0A00000000000000" pitchFamily="50" charset="-128"/>
            </a:endParaRPr>
          </a:p>
          <a:p>
            <a:endParaRPr kumimoji="1" lang="en-US" altLang="ja-JP" sz="1200" dirty="0">
              <a:latin typeface="HGP創英角ﾎﾟｯﾌﾟ体" panose="040B0A00000000000000" pitchFamily="50" charset="-128"/>
              <a:ea typeface="HGP創英角ﾎﾟｯﾌﾟ体" panose="040B0A00000000000000" pitchFamily="50" charset="-128"/>
            </a:endParaRPr>
          </a:p>
          <a:p>
            <a:r>
              <a:rPr kumimoji="1" lang="ja-JP" altLang="en-US" sz="1200" b="1" dirty="0">
                <a:latin typeface="HGP創英角ﾎﾟｯﾌﾟ体" panose="040B0A00000000000000" pitchFamily="50" charset="-128"/>
                <a:ea typeface="HGP創英角ﾎﾟｯﾌﾟ体" panose="040B0A00000000000000" pitchFamily="50" charset="-128"/>
              </a:rPr>
              <a:t>ジュワジュワジュワジュワ、</a:t>
            </a:r>
            <a:endParaRPr kumimoji="1" lang="en-US" altLang="ja-JP" sz="1200" b="1" dirty="0">
              <a:latin typeface="HGP創英角ﾎﾟｯﾌﾟ体" panose="040B0A00000000000000" pitchFamily="50" charset="-128"/>
              <a:ea typeface="HGP創英角ﾎﾟｯﾌﾟ体" panose="040B0A00000000000000" pitchFamily="50" charset="-128"/>
            </a:endParaRPr>
          </a:p>
          <a:p>
            <a:r>
              <a:rPr kumimoji="1" lang="ja-JP" altLang="en-US" sz="1200" b="1" dirty="0">
                <a:latin typeface="HGP創英角ﾎﾟｯﾌﾟ体" panose="040B0A00000000000000" pitchFamily="50" charset="-128"/>
                <a:ea typeface="HGP創英角ﾎﾟｯﾌﾟ体" panose="040B0A00000000000000" pitchFamily="50" charset="-128"/>
              </a:rPr>
              <a:t>噛むとだ液があふれれるぜ～！</a:t>
            </a:r>
            <a:endParaRPr kumimoji="1" lang="en-US" altLang="ja-JP" sz="1200" b="1"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27</a:t>
            </a:fld>
            <a:endParaRPr kumimoji="1" lang="ja-JP" altLang="en-US"/>
          </a:p>
        </p:txBody>
      </p:sp>
    </p:spTree>
    <p:extLst>
      <p:ext uri="{BB962C8B-B14F-4D97-AF65-F5344CB8AC3E}">
        <p14:creationId xmlns:p14="http://schemas.microsoft.com/office/powerpoint/2010/main" val="3017447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rPr>
              <a:t>♪</a:t>
            </a:r>
            <a:r>
              <a:rPr lang="ja-JP" altLang="ja-JP" sz="12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rPr>
              <a:t>ひひひひみこ～のはがいいぜ</a:t>
            </a:r>
            <a:r>
              <a:rPr lang="ja-JP" altLang="en-US" sz="12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rPr>
              <a:t>！</a:t>
            </a:r>
            <a:endParaRPr lang="en-US" altLang="ja-JP" sz="12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rPr>
              <a:t>♪</a:t>
            </a:r>
            <a:r>
              <a:rPr lang="ja-JP" altLang="ja-JP" sz="12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rPr>
              <a:t>ひひひひみこ～のはがいいぜ</a:t>
            </a:r>
            <a:r>
              <a:rPr lang="ja-JP" altLang="en-US" sz="12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rPr>
              <a:t>！</a:t>
            </a:r>
            <a:endParaRPr lang="en-US" altLang="ja-JP" sz="12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dirty="0">
              <a:latin typeface="HGP創英角ﾎﾟｯﾌﾟ体" panose="040B0A00000000000000" pitchFamily="50" charset="-128"/>
              <a:ea typeface="HGP創英角ﾎﾟｯﾌﾟ体" panose="040B0A00000000000000" pitchFamily="50" charset="-128"/>
            </a:endParaRPr>
          </a:p>
          <a:p>
            <a:r>
              <a:rPr kumimoji="1" lang="ja-JP" altLang="en-US" sz="1200" b="1" dirty="0">
                <a:latin typeface="HGP創英角ﾎﾟｯﾌﾟ体" panose="040B0A00000000000000" pitchFamily="50" charset="-128"/>
                <a:ea typeface="HGP創英角ﾎﾟｯﾌﾟ体" panose="040B0A00000000000000" pitchFamily="50" charset="-128"/>
              </a:rPr>
              <a:t>はーがの　が～は、がん予防！</a:t>
            </a:r>
            <a:endParaRPr kumimoji="1" lang="en-US" altLang="ja-JP" sz="1200" b="1" dirty="0">
              <a:latin typeface="HGP創英角ﾎﾟｯﾌﾟ体" panose="040B0A00000000000000" pitchFamily="50" charset="-128"/>
              <a:ea typeface="HGP創英角ﾎﾟｯﾌﾟ体" panose="040B0A00000000000000" pitchFamily="50" charset="-128"/>
            </a:endParaRPr>
          </a:p>
          <a:p>
            <a:endParaRPr kumimoji="1" lang="en-US" altLang="ja-JP" sz="1200" b="1" dirty="0">
              <a:latin typeface="HGP創英角ﾎﾟｯﾌﾟ体" panose="040B0A00000000000000" pitchFamily="50" charset="-128"/>
              <a:ea typeface="HGP創英角ﾎﾟｯﾌﾟ体" panose="040B0A00000000000000" pitchFamily="50" charset="-128"/>
            </a:endParaRPr>
          </a:p>
          <a:p>
            <a:r>
              <a:rPr kumimoji="1" lang="ja-JP" altLang="en-US" sz="1200" b="1" dirty="0">
                <a:latin typeface="HGP創英角ﾎﾟｯﾌﾟ体" panose="040B0A00000000000000" pitchFamily="50" charset="-128"/>
                <a:ea typeface="HGP創英角ﾎﾟｯﾌﾟ体" panose="040B0A00000000000000" pitchFamily="50" charset="-128"/>
              </a:rPr>
              <a:t>よくよく噛んで、唾液を出して、</a:t>
            </a:r>
            <a:endParaRPr kumimoji="1" lang="en-US" altLang="ja-JP" sz="1200" b="1" dirty="0">
              <a:latin typeface="HGP創英角ﾎﾟｯﾌﾟ体" panose="040B0A00000000000000" pitchFamily="50" charset="-128"/>
              <a:ea typeface="HGP創英角ﾎﾟｯﾌﾟ体" panose="040B0A00000000000000" pitchFamily="50" charset="-128"/>
            </a:endParaRPr>
          </a:p>
          <a:p>
            <a:endParaRPr kumimoji="1" lang="en-US" altLang="ja-JP" sz="1200" b="1" dirty="0">
              <a:latin typeface="HGP創英角ﾎﾟｯﾌﾟ体" panose="040B0A00000000000000" pitchFamily="50" charset="-128"/>
              <a:ea typeface="HGP創英角ﾎﾟｯﾌﾟ体" panose="040B0A00000000000000" pitchFamily="50" charset="-128"/>
            </a:endParaRPr>
          </a:p>
          <a:p>
            <a:r>
              <a:rPr kumimoji="1" lang="ja-JP" altLang="en-US" sz="1200" b="1" dirty="0">
                <a:latin typeface="HGP創英角ﾎﾟｯﾌﾟ体" panose="040B0A00000000000000" pitchFamily="50" charset="-128"/>
                <a:ea typeface="HGP創英角ﾎﾟｯﾌﾟ体" panose="040B0A00000000000000" pitchFamily="50" charset="-128"/>
              </a:rPr>
              <a:t>ぺルオキシターゼ大活躍！</a:t>
            </a:r>
            <a:endParaRPr kumimoji="1" lang="en-US" altLang="ja-JP" sz="1200" b="1" dirty="0">
              <a:latin typeface="HGP創英角ﾎﾟｯﾌﾟ体" panose="040B0A00000000000000" pitchFamily="50" charset="-128"/>
              <a:ea typeface="HGP創英角ﾎﾟｯﾌﾟ体" panose="040B0A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dirty="0">
              <a:latin typeface="HGP創英角ﾎﾟｯﾌﾟ体" panose="040B0A00000000000000" pitchFamily="50" charset="-128"/>
              <a:ea typeface="HGP創英角ﾎﾟｯﾌﾟ体" panose="040B0A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HGP創英角ﾎﾟｯﾌﾟ体" panose="040B0A00000000000000" pitchFamily="50" charset="-128"/>
                <a:ea typeface="HGP創英角ﾎﾟｯﾌﾟ体" panose="040B0A00000000000000" pitchFamily="50" charset="-128"/>
              </a:rPr>
              <a:t>ペルオキシターゼ、そりゃ何だ？？</a:t>
            </a:r>
            <a:br>
              <a:rPr kumimoji="1" lang="en-US" altLang="ja-JP" sz="1200" b="1" dirty="0">
                <a:latin typeface="HGP創英角ﾎﾟｯﾌﾟ体" panose="040B0A00000000000000" pitchFamily="50" charset="-128"/>
                <a:ea typeface="HGP創英角ﾎﾟｯﾌﾟ体" panose="040B0A00000000000000" pitchFamily="50" charset="-128"/>
              </a:rPr>
            </a:br>
            <a:r>
              <a:rPr kumimoji="1" lang="ja-JP" altLang="en-US" sz="1200" b="1" dirty="0">
                <a:latin typeface="HGP創英角ﾎﾟｯﾌﾟ体" panose="040B0A00000000000000" pitchFamily="50" charset="-128"/>
                <a:ea typeface="HGP創英角ﾎﾟｯﾌﾟ体" panose="040B0A00000000000000" pitchFamily="50" charset="-128"/>
              </a:rPr>
              <a:t>ペ</a:t>
            </a:r>
            <a:r>
              <a:rPr kumimoji="1" lang="ja-JP" altLang="en-US" sz="1200" b="1">
                <a:latin typeface="HGP創英角ﾎﾟｯﾌﾟ体" panose="040B0A00000000000000" pitchFamily="50" charset="-128"/>
                <a:ea typeface="HGP創英角ﾎﾟｯﾌﾟ体" panose="040B0A00000000000000" pitchFamily="50" charset="-128"/>
              </a:rPr>
              <a:t>ルオキシターゼ</a:t>
            </a:r>
            <a:r>
              <a:rPr kumimoji="1" lang="ja-JP" altLang="en-US" sz="1200" b="1" dirty="0">
                <a:latin typeface="HGP創英角ﾎﾟｯﾌﾟ体" panose="040B0A00000000000000" pitchFamily="50" charset="-128"/>
                <a:ea typeface="HGP創英角ﾎﾟｯﾌﾟ体" panose="040B0A00000000000000" pitchFamily="50" charset="-128"/>
              </a:rPr>
              <a:t>、シテヤッターゼ！</a:t>
            </a:r>
            <a:endParaRPr kumimoji="1" lang="en-US" altLang="ja-JP" sz="1200" b="1" dirty="0">
              <a:latin typeface="HGP創英角ﾎﾟｯﾌﾟ体" panose="040B0A00000000000000" pitchFamily="50" charset="-128"/>
              <a:ea typeface="HGP創英角ﾎﾟｯﾌﾟ体" panose="040B0A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HGP創英角ﾎﾟｯﾌﾟ体" panose="040B0A00000000000000" pitchFamily="50" charset="-128"/>
                <a:ea typeface="HGP創英角ﾎﾟｯﾌﾟ体" panose="040B0A00000000000000" pitchFamily="50" charset="-128"/>
              </a:rPr>
              <a:t>がんのもとをやっつけろ！</a:t>
            </a:r>
            <a:endParaRPr kumimoji="1" lang="en-US" altLang="ja-JP" sz="1200" b="1"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28</a:t>
            </a:fld>
            <a:endParaRPr kumimoji="1" lang="ja-JP" altLang="en-US"/>
          </a:p>
        </p:txBody>
      </p:sp>
    </p:spTree>
    <p:extLst>
      <p:ext uri="{BB962C8B-B14F-4D97-AF65-F5344CB8AC3E}">
        <p14:creationId xmlns:p14="http://schemas.microsoft.com/office/powerpoint/2010/main" val="3233790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latin typeface="HGP創英角ﾎﾟｯﾌﾟ体" panose="040B0A00000000000000" pitchFamily="50" charset="-128"/>
                <a:ea typeface="HGP創英角ﾎﾟｯﾌﾟ体" panose="040B0A00000000000000" pitchFamily="50" charset="-128"/>
              </a:rPr>
              <a:t>いーぜの　い～は、胃腸快調！</a:t>
            </a:r>
            <a:endParaRPr kumimoji="1" lang="en-US" altLang="ja-JP" sz="1200" b="1" dirty="0">
              <a:latin typeface="HGP創英角ﾎﾟｯﾌﾟ体" panose="040B0A00000000000000" pitchFamily="50" charset="-128"/>
              <a:ea typeface="HGP創英角ﾎﾟｯﾌﾟ体" panose="040B0A00000000000000" pitchFamily="50" charset="-128"/>
            </a:endParaRPr>
          </a:p>
          <a:p>
            <a:endParaRPr kumimoji="1" lang="en-US" altLang="ja-JP" sz="1200" b="1" dirty="0">
              <a:latin typeface="HGP創英角ﾎﾟｯﾌﾟ体" panose="040B0A00000000000000" pitchFamily="50" charset="-128"/>
              <a:ea typeface="HGP創英角ﾎﾟｯﾌﾟ体" panose="040B0A00000000000000" pitchFamily="50" charset="-128"/>
            </a:endParaRPr>
          </a:p>
          <a:p>
            <a:r>
              <a:rPr kumimoji="1" lang="ja-JP" altLang="en-US" sz="1200" b="1" dirty="0">
                <a:latin typeface="HGP創英角ﾎﾟｯﾌﾟ体" panose="040B0A00000000000000" pitchFamily="50" charset="-128"/>
                <a:ea typeface="HGP創英角ﾎﾟｯﾌﾟ体" panose="040B0A00000000000000" pitchFamily="50" charset="-128"/>
              </a:rPr>
              <a:t>もぐもぐもぐもぐ、</a:t>
            </a:r>
            <a:endParaRPr kumimoji="1" lang="en-US" altLang="ja-JP" sz="1200" b="1" dirty="0">
              <a:latin typeface="HGP創英角ﾎﾟｯﾌﾟ体" panose="040B0A00000000000000" pitchFamily="50" charset="-128"/>
              <a:ea typeface="HGP創英角ﾎﾟｯﾌﾟ体" panose="040B0A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HGP創英角ﾎﾟｯﾌﾟ体" panose="040B0A00000000000000" pitchFamily="50" charset="-128"/>
                <a:ea typeface="HGP創英角ﾎﾟｯﾌﾟ体" panose="040B0A00000000000000" pitchFamily="50" charset="-128"/>
              </a:rPr>
              <a:t>もぐもぐもぐもぐ、</a:t>
            </a:r>
            <a:endParaRPr kumimoji="1" lang="en-US" altLang="ja-JP" sz="1200" b="1" dirty="0">
              <a:latin typeface="HGP創英角ﾎﾟｯﾌﾟ体" panose="040B0A00000000000000" pitchFamily="50" charset="-128"/>
              <a:ea typeface="HGP創英角ﾎﾟｯﾌﾟ体" panose="040B0A00000000000000" pitchFamily="50" charset="-128"/>
            </a:endParaRPr>
          </a:p>
          <a:p>
            <a:endParaRPr kumimoji="1" lang="en-US" altLang="ja-JP" sz="1200" b="1" dirty="0">
              <a:latin typeface="HGP創英角ﾎﾟｯﾌﾟ体" panose="040B0A00000000000000" pitchFamily="50" charset="-128"/>
              <a:ea typeface="HGP創英角ﾎﾟｯﾌﾟ体" panose="040B0A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HGP創英角ﾎﾟｯﾌﾟ体" panose="040B0A00000000000000" pitchFamily="50" charset="-128"/>
                <a:ea typeface="HGP創英角ﾎﾟｯﾌﾟ体" panose="040B0A00000000000000" pitchFamily="50" charset="-128"/>
              </a:rPr>
              <a:t>細かくなると、</a:t>
            </a:r>
            <a:endParaRPr kumimoji="1" lang="en-US" altLang="ja-JP" sz="1200" dirty="0">
              <a:latin typeface="HGP創英角ﾎﾟｯﾌﾟ体" panose="040B0A00000000000000" pitchFamily="50" charset="-128"/>
              <a:ea typeface="HGP創英角ﾎﾟｯﾌﾟ体" panose="040B0A00000000000000" pitchFamily="50" charset="-128"/>
            </a:endParaRPr>
          </a:p>
          <a:p>
            <a:r>
              <a:rPr kumimoji="1" lang="ja-JP" altLang="en-US" sz="1200" b="1" kern="100" dirty="0">
                <a:effectLst/>
                <a:latin typeface="HGP創英角ﾎﾟｯﾌﾟ体" panose="040B0A00000000000000" pitchFamily="50" charset="-128"/>
                <a:ea typeface="HGP創英角ﾎﾟｯﾌﾟ体" panose="040B0A00000000000000" pitchFamily="50" charset="-128"/>
                <a:cs typeface="Courier New" panose="02070309020205020404" pitchFamily="49" charset="0"/>
              </a:rPr>
              <a:t>らくらく吸収、</a:t>
            </a:r>
            <a:endParaRPr kumimoji="1" lang="en-US" altLang="ja-JP" sz="1200" kern="100" dirty="0">
              <a:effectLst/>
              <a:latin typeface="HGP創英角ﾎﾟｯﾌﾟ体" panose="040B0A00000000000000" pitchFamily="50" charset="-128"/>
              <a:ea typeface="HGP創英角ﾎﾟｯﾌﾟ体" panose="040B0A00000000000000" pitchFamily="50" charset="-128"/>
              <a:cs typeface="Courier New" panose="02070309020205020404" pitchFamily="49" charset="0"/>
            </a:endParaRPr>
          </a:p>
          <a:p>
            <a:r>
              <a:rPr kumimoji="1" lang="ja-JP" altLang="en-US" sz="1200" b="1" kern="100" dirty="0">
                <a:effectLst/>
                <a:latin typeface="HGP創英角ﾎﾟｯﾌﾟ体" panose="040B0A00000000000000" pitchFamily="50" charset="-128"/>
                <a:ea typeface="HGP創英角ﾎﾟｯﾌﾟ体" panose="040B0A00000000000000" pitchFamily="50" charset="-128"/>
                <a:cs typeface="Courier New" panose="02070309020205020404" pitchFamily="49" charset="0"/>
              </a:rPr>
              <a:t>胃腸の働きラクちんだ～！</a:t>
            </a:r>
            <a:endParaRPr lang="ja-JP" altLang="ja-JP" sz="1200" b="1" kern="100" dirty="0">
              <a:effectLst/>
              <a:latin typeface="游ゴシック" panose="020B0400000000000000" pitchFamily="50" charset="-128"/>
              <a:ea typeface="游ゴシック" panose="020B0400000000000000" pitchFamily="50" charset="-128"/>
              <a:cs typeface="Courier New" panose="02070309020205020404" pitchFamily="49" charset="0"/>
            </a:endParaRP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29</a:t>
            </a:fld>
            <a:endParaRPr kumimoji="1" lang="ja-JP" altLang="en-US"/>
          </a:p>
        </p:txBody>
      </p:sp>
    </p:spTree>
    <p:extLst>
      <p:ext uri="{BB962C8B-B14F-4D97-AF65-F5344CB8AC3E}">
        <p14:creationId xmlns:p14="http://schemas.microsoft.com/office/powerpoint/2010/main" val="4159232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これは何の歯でしょうか？</a:t>
            </a:r>
            <a:br>
              <a:rPr kumimoji="1" lang="en-US" altLang="ja-JP" dirty="0"/>
            </a:b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3</a:t>
            </a:fld>
            <a:endParaRPr kumimoji="1" lang="ja-JP" altLang="en-US"/>
          </a:p>
        </p:txBody>
      </p:sp>
    </p:spTree>
    <p:extLst>
      <p:ext uri="{BB962C8B-B14F-4D97-AF65-F5344CB8AC3E}">
        <p14:creationId xmlns:p14="http://schemas.microsoft.com/office/powerpoint/2010/main" val="1067719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latin typeface="HGP創英角ﾎﾟｯﾌﾟ体" panose="040B0A00000000000000" pitchFamily="50" charset="-128"/>
                <a:ea typeface="HGP創英角ﾎﾟｯﾌﾟ体" panose="040B0A00000000000000" pitchFamily="50" charset="-128"/>
              </a:rPr>
              <a:t>いーぜの　ぜ～は、全力投球～！</a:t>
            </a:r>
            <a:endParaRPr kumimoji="1" lang="en-US" altLang="ja-JP" sz="1200" b="1" dirty="0">
              <a:latin typeface="HGP創英角ﾎﾟｯﾌﾟ体" panose="040B0A00000000000000" pitchFamily="50" charset="-128"/>
              <a:ea typeface="HGP創英角ﾎﾟｯﾌﾟ体" panose="040B0A00000000000000" pitchFamily="50" charset="-128"/>
            </a:endParaRPr>
          </a:p>
          <a:p>
            <a:endParaRPr kumimoji="1" lang="en-US" altLang="ja-JP" sz="1200" b="1" dirty="0">
              <a:latin typeface="HGP創英角ﾎﾟｯﾌﾟ体" panose="040B0A00000000000000" pitchFamily="50" charset="-128"/>
              <a:ea typeface="HGP創英角ﾎﾟｯﾌﾟ体" panose="040B0A00000000000000" pitchFamily="50" charset="-128"/>
            </a:endParaRPr>
          </a:p>
          <a:p>
            <a:r>
              <a:rPr kumimoji="1" lang="ja-JP" altLang="en-US" sz="1200" b="1" dirty="0">
                <a:latin typeface="HGP創英角ﾎﾟｯﾌﾟ体" panose="040B0A00000000000000" pitchFamily="50" charset="-128"/>
                <a:ea typeface="HGP創英角ﾎﾟｯﾌﾟ体" panose="040B0A00000000000000" pitchFamily="50" charset="-128"/>
              </a:rPr>
              <a:t>かむかむかむかむ、</a:t>
            </a:r>
            <a:r>
              <a:rPr kumimoji="1" lang="ja-JP" altLang="en-US" sz="1200" dirty="0">
                <a:latin typeface="HGP創英角ﾎﾟｯﾌﾟ体" panose="040B0A00000000000000" pitchFamily="50" charset="-128"/>
                <a:ea typeface="HGP創英角ﾎﾟｯﾌﾟ体" panose="040B0A00000000000000" pitchFamily="50" charset="-128"/>
              </a:rPr>
              <a:t>（はい！）</a:t>
            </a:r>
            <a:endParaRPr kumimoji="1" lang="en-US" altLang="ja-JP" sz="1200" dirty="0">
              <a:latin typeface="HGP創英角ﾎﾟｯﾌﾟ体" panose="040B0A00000000000000" pitchFamily="50" charset="-128"/>
              <a:ea typeface="HGP創英角ﾎﾟｯﾌﾟ体" panose="040B0A00000000000000" pitchFamily="50" charset="-128"/>
            </a:endParaRPr>
          </a:p>
          <a:p>
            <a:r>
              <a:rPr kumimoji="1" lang="ja-JP" altLang="en-US" sz="1200" dirty="0">
                <a:latin typeface="HGP創英角ﾎﾟｯﾌﾟ体" panose="040B0A00000000000000" pitchFamily="50" charset="-128"/>
                <a:ea typeface="HGP創英角ﾎﾟｯﾌﾟ体" panose="040B0A00000000000000" pitchFamily="50" charset="-128"/>
              </a:rPr>
              <a:t>かむかむかむかむ、</a:t>
            </a:r>
            <a:endParaRPr kumimoji="1" lang="en-US" altLang="ja-JP" sz="1200" dirty="0">
              <a:latin typeface="HGP創英角ﾎﾟｯﾌﾟ体" panose="040B0A00000000000000" pitchFamily="50" charset="-128"/>
              <a:ea typeface="HGP創英角ﾎﾟｯﾌﾟ体" panose="040B0A00000000000000" pitchFamily="50" charset="-128"/>
            </a:endParaRPr>
          </a:p>
          <a:p>
            <a:endParaRPr kumimoji="1" lang="en-US" altLang="ja-JP" sz="1200" dirty="0">
              <a:latin typeface="HGP創英角ﾎﾟｯﾌﾟ体" panose="040B0A00000000000000" pitchFamily="50" charset="-128"/>
              <a:ea typeface="HGP創英角ﾎﾟｯﾌﾟ体" panose="040B0A00000000000000" pitchFamily="50" charset="-128"/>
            </a:endParaRPr>
          </a:p>
          <a:p>
            <a:r>
              <a:rPr kumimoji="1" lang="ja-JP" altLang="en-US" sz="1200" b="1" dirty="0">
                <a:latin typeface="HGP創英角ﾎﾟｯﾌﾟ体" panose="040B0A00000000000000" pitchFamily="50" charset="-128"/>
                <a:ea typeface="HGP創英角ﾎﾟｯﾌﾟ体" panose="040B0A00000000000000" pitchFamily="50" charset="-128"/>
              </a:rPr>
              <a:t>かみかみかみかみ、</a:t>
            </a:r>
            <a:r>
              <a:rPr kumimoji="1" lang="ja-JP" altLang="en-US" sz="1200" dirty="0">
                <a:latin typeface="HGP創英角ﾎﾟｯﾌﾟ体" panose="040B0A00000000000000" pitchFamily="50" charset="-128"/>
                <a:ea typeface="HGP創英角ﾎﾟｯﾌﾟ体" panose="040B0A00000000000000" pitchFamily="50" charset="-128"/>
              </a:rPr>
              <a:t>（はい！）</a:t>
            </a:r>
            <a:endParaRPr kumimoji="1" lang="en-US" altLang="ja-JP" sz="1200" dirty="0">
              <a:latin typeface="HGP創英角ﾎﾟｯﾌﾟ体" panose="040B0A00000000000000" pitchFamily="50" charset="-128"/>
              <a:ea typeface="HGP創英角ﾎﾟｯﾌﾟ体" panose="040B0A00000000000000" pitchFamily="50" charset="-128"/>
            </a:endParaRPr>
          </a:p>
          <a:p>
            <a:r>
              <a:rPr kumimoji="1" lang="ja-JP" altLang="en-US" sz="1200" dirty="0">
                <a:latin typeface="HGP創英角ﾎﾟｯﾌﾟ体" panose="040B0A00000000000000" pitchFamily="50" charset="-128"/>
                <a:ea typeface="HGP創英角ﾎﾟｯﾌﾟ体" panose="040B0A00000000000000" pitchFamily="50" charset="-128"/>
              </a:rPr>
              <a:t>かみかみかみかみ、</a:t>
            </a:r>
            <a:endParaRPr kumimoji="1" lang="en-US" altLang="ja-JP" sz="1200" dirty="0">
              <a:latin typeface="HGP創英角ﾎﾟｯﾌﾟ体" panose="040B0A00000000000000" pitchFamily="50" charset="-128"/>
              <a:ea typeface="HGP創英角ﾎﾟｯﾌﾟ体" panose="040B0A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HGP創英角ﾎﾟｯﾌﾟ体" panose="040B0A00000000000000" pitchFamily="50" charset="-128"/>
              <a:ea typeface="HGP創英角ﾎﾟｯﾌﾟ体" panose="040B0A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HGP創英角ﾎﾟｯﾌﾟ体" panose="040B0A00000000000000" pitchFamily="50" charset="-128"/>
                <a:ea typeface="HGP創英角ﾎﾟｯﾌﾟ体" panose="040B0A00000000000000" pitchFamily="50" charset="-128"/>
              </a:rPr>
              <a:t>よく噛むだけで、いいこと尽くし～</a:t>
            </a:r>
            <a:endParaRPr kumimoji="1" lang="en-US" altLang="ja-JP" sz="1200" b="1" dirty="0">
              <a:latin typeface="HGP創英角ﾎﾟｯﾌﾟ体" panose="040B0A00000000000000" pitchFamily="50" charset="-128"/>
              <a:ea typeface="HGP創英角ﾎﾟｯﾌﾟ体" panose="040B0A00000000000000" pitchFamily="50" charset="-128"/>
            </a:endParaRPr>
          </a:p>
          <a:p>
            <a:r>
              <a:rPr kumimoji="1" lang="ja-JP" altLang="en-US" sz="1200" b="1" dirty="0">
                <a:latin typeface="HGP創英角ﾎﾟｯﾌﾟ体" panose="040B0A00000000000000" pitchFamily="50" charset="-128"/>
                <a:ea typeface="HGP創英角ﾎﾟｯﾌﾟ体" panose="040B0A00000000000000" pitchFamily="50" charset="-128"/>
              </a:rPr>
              <a:t>ふんばる体が手に入る！</a:t>
            </a:r>
            <a:endParaRPr kumimoji="1" lang="en-US" altLang="ja-JP" sz="1200" b="1"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30</a:t>
            </a:fld>
            <a:endParaRPr kumimoji="1" lang="ja-JP" altLang="en-US"/>
          </a:p>
        </p:txBody>
      </p:sp>
    </p:spTree>
    <p:extLst>
      <p:ext uri="{BB962C8B-B14F-4D97-AF65-F5344CB8AC3E}">
        <p14:creationId xmlns:p14="http://schemas.microsoft.com/office/powerpoint/2010/main" val="629816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rPr>
              <a:t>♪</a:t>
            </a:r>
            <a:r>
              <a:rPr lang="ja-JP" altLang="ja-JP" sz="12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rPr>
              <a:t>ひひひひみこ～のはがいいぜ</a:t>
            </a:r>
            <a:r>
              <a:rPr lang="ja-JP" altLang="en-US" sz="12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rPr>
              <a:t>！</a:t>
            </a:r>
            <a:endParaRPr lang="en-US" altLang="ja-JP" sz="12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rPr>
              <a:t>♪</a:t>
            </a:r>
            <a:r>
              <a:rPr lang="ja-JP" altLang="ja-JP" sz="12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rPr>
              <a:t>ひひひひみこ～のはがいいぜ</a:t>
            </a:r>
            <a:r>
              <a:rPr lang="ja-JP" altLang="en-US" sz="12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rPr>
              <a:t>！</a:t>
            </a:r>
            <a:endParaRPr lang="en-US" altLang="ja-JP" sz="1200" b="1" dirty="0">
              <a:solidFill>
                <a:srgbClr val="000000"/>
              </a:solidFill>
              <a:effectLst/>
              <a:latin typeface="ＭＳ Ｐゴシック" panose="020B0600070205080204" pitchFamily="50" charset="-128"/>
              <a:ea typeface="游ゴシック" panose="020B0400000000000000" pitchFamily="50" charset="-128"/>
              <a:cs typeface="Courier New" panose="02070309020205020404" pitchFamily="49" charset="0"/>
            </a:endParaRPr>
          </a:p>
          <a:p>
            <a:endParaRPr kumimoji="1" lang="en-US" altLang="ja-JP" sz="1200" b="1" dirty="0">
              <a:latin typeface="HGP創英角ﾎﾟｯﾌﾟ体" panose="040B0A00000000000000" pitchFamily="50" charset="-128"/>
              <a:ea typeface="HGP創英角ﾎﾟｯﾌﾟ体" panose="040B0A00000000000000" pitchFamily="50" charset="-128"/>
            </a:endParaRPr>
          </a:p>
          <a:p>
            <a:r>
              <a:rPr kumimoji="1" lang="ja-JP" altLang="en-US" sz="1200" b="1" dirty="0">
                <a:latin typeface="HGP創英角ﾎﾟｯﾌﾟ体" panose="040B0A00000000000000" pitchFamily="50" charset="-128"/>
                <a:ea typeface="HGP創英角ﾎﾟｯﾌﾟ体" panose="040B0A00000000000000" pitchFamily="50" charset="-128"/>
              </a:rPr>
              <a:t>みんなで覚える、ひ、み、こ！</a:t>
            </a:r>
            <a:endParaRPr kumimoji="1" lang="en-US" altLang="ja-JP" sz="1200" b="1" dirty="0">
              <a:latin typeface="HGP創英角ﾎﾟｯﾌﾟ体" panose="040B0A00000000000000" pitchFamily="50" charset="-128"/>
              <a:ea typeface="HGP創英角ﾎﾟｯﾌﾟ体" panose="040B0A00000000000000" pitchFamily="50" charset="-128"/>
            </a:endParaRPr>
          </a:p>
          <a:p>
            <a:r>
              <a:rPr kumimoji="1" lang="ja-JP" altLang="en-US" sz="1200" b="1" dirty="0">
                <a:latin typeface="HGP創英角ﾎﾟｯﾌﾟ体" panose="040B0A00000000000000" pitchFamily="50" charset="-128"/>
                <a:ea typeface="HGP創英角ﾎﾟｯﾌﾟ体" panose="040B0A00000000000000" pitchFamily="50" charset="-128"/>
              </a:rPr>
              <a:t>ひみこのはがいーぜ！イェイ</a:t>
            </a:r>
            <a:r>
              <a:rPr kumimoji="1" lang="en-US" altLang="ja-JP" sz="1200" b="1" dirty="0">
                <a:latin typeface="HGP創英角ﾎﾟｯﾌﾟ体" panose="040B0A00000000000000" pitchFamily="50" charset="-128"/>
                <a:ea typeface="HGP創英角ﾎﾟｯﾌﾟ体" panose="040B0A00000000000000" pitchFamily="50" charset="-128"/>
              </a:rPr>
              <a:t>‼</a:t>
            </a: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31</a:t>
            </a:fld>
            <a:endParaRPr kumimoji="1" lang="ja-JP" altLang="en-US"/>
          </a:p>
        </p:txBody>
      </p:sp>
    </p:spTree>
    <p:extLst>
      <p:ext uri="{BB962C8B-B14F-4D97-AF65-F5344CB8AC3E}">
        <p14:creationId xmlns:p14="http://schemas.microsoft.com/office/powerpoint/2010/main" val="4232795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➊犬</a:t>
            </a:r>
            <a:endParaRPr kumimoji="1" lang="en-US" altLang="ja-JP" dirty="0"/>
          </a:p>
          <a:p>
            <a:r>
              <a:rPr kumimoji="1" lang="ja-JP" altLang="en-US" dirty="0"/>
              <a:t>➋ワニ</a:t>
            </a:r>
            <a:endParaRPr kumimoji="1" lang="en-US" altLang="ja-JP" dirty="0"/>
          </a:p>
          <a:p>
            <a:r>
              <a:rPr kumimoji="1" lang="ja-JP" altLang="en-US" dirty="0"/>
              <a:t>➌担任の先生</a:t>
            </a:r>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4</a:t>
            </a:fld>
            <a:endParaRPr kumimoji="1" lang="ja-JP" altLang="en-US"/>
          </a:p>
        </p:txBody>
      </p:sp>
    </p:spTree>
    <p:extLst>
      <p:ext uri="{BB962C8B-B14F-4D97-AF65-F5344CB8AC3E}">
        <p14:creationId xmlns:p14="http://schemas.microsoft.com/office/powerpoint/2010/main" val="3364483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正解は、➋のワニです！</a:t>
            </a:r>
            <a:endParaRPr kumimoji="1" lang="en-US" altLang="ja-JP" dirty="0"/>
          </a:p>
          <a:p>
            <a:r>
              <a:rPr kumimoji="1" lang="ja-JP" altLang="en-US" dirty="0"/>
              <a:t>ワニが大きな口をあけているところを見たことあるかな？</a:t>
            </a:r>
            <a:endParaRPr kumimoji="1" lang="en-US" altLang="ja-JP" dirty="0"/>
          </a:p>
          <a:p>
            <a:r>
              <a:rPr kumimoji="1" lang="en-US" altLang="ja-JP" dirty="0"/>
              <a:t>※</a:t>
            </a:r>
            <a:r>
              <a:rPr kumimoji="1" lang="ja-JP" altLang="en-US" dirty="0"/>
              <a:t>骨の向きと合わせた方がよい</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5</a:t>
            </a:fld>
            <a:endParaRPr kumimoji="1" lang="ja-JP" altLang="en-US"/>
          </a:p>
        </p:txBody>
      </p:sp>
    </p:spTree>
    <p:extLst>
      <p:ext uri="{BB962C8B-B14F-4D97-AF65-F5344CB8AC3E}">
        <p14:creationId xmlns:p14="http://schemas.microsoft.com/office/powerpoint/2010/main" val="860843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ワニの歯はいったん捕まえた獲物を逃さないように、</a:t>
            </a:r>
            <a:endParaRPr kumimoji="1" lang="en-US" altLang="ja-JP" dirty="0"/>
          </a:p>
          <a:p>
            <a:r>
              <a:rPr kumimoji="1" lang="ja-JP" altLang="en-US" dirty="0"/>
              <a:t>とがった歯が互い違いに並んでいます。</a:t>
            </a:r>
            <a:endParaRPr kumimoji="1" lang="en-US" altLang="ja-JP" dirty="0"/>
          </a:p>
          <a:p>
            <a:r>
              <a:rPr kumimoji="1" lang="ja-JP" altLang="en-US" dirty="0"/>
              <a:t>そして、あごの力もとても強いです。</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6</a:t>
            </a:fld>
            <a:endParaRPr kumimoji="1" lang="ja-JP" altLang="en-US"/>
          </a:p>
        </p:txBody>
      </p:sp>
    </p:spTree>
    <p:extLst>
      <p:ext uri="{BB962C8B-B14F-4D97-AF65-F5344CB8AC3E}">
        <p14:creationId xmlns:p14="http://schemas.microsoft.com/office/powerpoint/2010/main" val="184726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sz="1100" dirty="0">
                <a:latin typeface="+mn-ea"/>
                <a:ea typeface="+mn-ea"/>
              </a:rPr>
              <a:t>ではもう一つ、これは何の歯でしょうか？</a:t>
            </a:r>
            <a:endParaRPr lang="en-US" altLang="ja-JP" sz="1100" dirty="0">
              <a:latin typeface="+mn-ea"/>
              <a:ea typeface="+mn-ea"/>
            </a:endParaRPr>
          </a:p>
          <a:p>
            <a:pPr marL="0" indent="0">
              <a:buNone/>
            </a:pPr>
            <a:r>
              <a:rPr kumimoji="1" lang="ja-JP" altLang="en-US" sz="1100" dirty="0">
                <a:latin typeface="+mn-ea"/>
                <a:ea typeface="+mn-ea"/>
              </a:rPr>
              <a:t>ヒントは？この動物！</a:t>
            </a:r>
            <a:endParaRPr kumimoji="1" lang="en-US" altLang="ja-JP" dirty="0"/>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7</a:t>
            </a:fld>
            <a:endParaRPr kumimoji="1" lang="ja-JP" altLang="en-US"/>
          </a:p>
        </p:txBody>
      </p:sp>
    </p:spTree>
    <p:extLst>
      <p:ext uri="{BB962C8B-B14F-4D97-AF65-F5344CB8AC3E}">
        <p14:creationId xmlns:p14="http://schemas.microsoft.com/office/powerpoint/2010/main" val="1517966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せいかいは？</a:t>
            </a:r>
            <a:endParaRPr kumimoji="1" lang="en-US" altLang="ja-JP" dirty="0"/>
          </a:p>
          <a:p>
            <a:r>
              <a:rPr kumimoji="1" lang="ja-JP" altLang="en-US" dirty="0"/>
              <a:t>馬の歯です！</a:t>
            </a:r>
            <a:endParaRPr kumimoji="1" lang="en-US" altLang="ja-JP" dirty="0"/>
          </a:p>
          <a:p>
            <a:r>
              <a:rPr kumimoji="1" lang="ja-JP" altLang="en-US" dirty="0"/>
              <a:t>さっきのワニの歯とはだいぶ違いますね。</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8</a:t>
            </a:fld>
            <a:endParaRPr kumimoji="1" lang="ja-JP" altLang="en-US"/>
          </a:p>
        </p:txBody>
      </p:sp>
    </p:spTree>
    <p:extLst>
      <p:ext uri="{BB962C8B-B14F-4D97-AF65-F5344CB8AC3E}">
        <p14:creationId xmlns:p14="http://schemas.microsoft.com/office/powerpoint/2010/main" val="3137012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馬はおもに草を食べています。</a:t>
            </a:r>
            <a:endParaRPr kumimoji="1" lang="en-US" altLang="ja-JP" dirty="0"/>
          </a:p>
          <a:p>
            <a:r>
              <a:rPr kumimoji="1" lang="ja-JP" altLang="en-US" dirty="0"/>
              <a:t>草をすりつぶして食べるために、平らな歯が並んでいるんです。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8972156-4CC5-45A3-B6BF-45650E754204}" type="slidenum">
              <a:rPr kumimoji="1" lang="ja-JP" altLang="en-US" smtClean="0"/>
              <a:t>9</a:t>
            </a:fld>
            <a:endParaRPr kumimoji="1" lang="ja-JP" altLang="en-US"/>
          </a:p>
        </p:txBody>
      </p:sp>
    </p:spTree>
    <p:extLst>
      <p:ext uri="{BB962C8B-B14F-4D97-AF65-F5344CB8AC3E}">
        <p14:creationId xmlns:p14="http://schemas.microsoft.com/office/powerpoint/2010/main" val="3317877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378B5C4-073C-4D09-92E0-6D4CD9DA1D7C}" type="datetimeFigureOut">
              <a:rPr kumimoji="1" lang="ja-JP" altLang="en-US" smtClean="0"/>
              <a:t>2021/3/26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D501D2-FD92-49D7-9617-9D7A5DAD6655}" type="slidenum">
              <a:rPr kumimoji="1" lang="ja-JP" altLang="en-US" smtClean="0"/>
              <a:t>‹#›</a:t>
            </a:fld>
            <a:endParaRPr kumimoji="1" lang="ja-JP" altLang="en-US"/>
          </a:p>
        </p:txBody>
      </p:sp>
    </p:spTree>
    <p:extLst>
      <p:ext uri="{BB962C8B-B14F-4D97-AF65-F5344CB8AC3E}">
        <p14:creationId xmlns:p14="http://schemas.microsoft.com/office/powerpoint/2010/main" val="3871854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78B5C4-073C-4D09-92E0-6D4CD9DA1D7C}" type="datetimeFigureOut">
              <a:rPr kumimoji="1" lang="ja-JP" altLang="en-US" smtClean="0"/>
              <a:t>2021/3/26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D501D2-FD92-49D7-9617-9D7A5DAD6655}" type="slidenum">
              <a:rPr kumimoji="1" lang="ja-JP" altLang="en-US" smtClean="0"/>
              <a:t>‹#›</a:t>
            </a:fld>
            <a:endParaRPr kumimoji="1" lang="ja-JP" altLang="en-US"/>
          </a:p>
        </p:txBody>
      </p:sp>
    </p:spTree>
    <p:extLst>
      <p:ext uri="{BB962C8B-B14F-4D97-AF65-F5344CB8AC3E}">
        <p14:creationId xmlns:p14="http://schemas.microsoft.com/office/powerpoint/2010/main" val="1130909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78B5C4-073C-4D09-92E0-6D4CD9DA1D7C}" type="datetimeFigureOut">
              <a:rPr kumimoji="1" lang="ja-JP" altLang="en-US" smtClean="0"/>
              <a:t>2021/3/26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D501D2-FD92-49D7-9617-9D7A5DAD6655}" type="slidenum">
              <a:rPr kumimoji="1" lang="ja-JP" altLang="en-US" smtClean="0"/>
              <a:t>‹#›</a:t>
            </a:fld>
            <a:endParaRPr kumimoji="1" lang="ja-JP" altLang="en-US"/>
          </a:p>
        </p:txBody>
      </p:sp>
    </p:spTree>
    <p:extLst>
      <p:ext uri="{BB962C8B-B14F-4D97-AF65-F5344CB8AC3E}">
        <p14:creationId xmlns:p14="http://schemas.microsoft.com/office/powerpoint/2010/main" val="1230745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78B5C4-073C-4D09-92E0-6D4CD9DA1D7C}" type="datetimeFigureOut">
              <a:rPr kumimoji="1" lang="ja-JP" altLang="en-US" smtClean="0"/>
              <a:t>2021/3/26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D501D2-FD92-49D7-9617-9D7A5DAD6655}" type="slidenum">
              <a:rPr kumimoji="1" lang="ja-JP" altLang="en-US" smtClean="0"/>
              <a:t>‹#›</a:t>
            </a:fld>
            <a:endParaRPr kumimoji="1" lang="ja-JP" altLang="en-US"/>
          </a:p>
        </p:txBody>
      </p:sp>
    </p:spTree>
    <p:extLst>
      <p:ext uri="{BB962C8B-B14F-4D97-AF65-F5344CB8AC3E}">
        <p14:creationId xmlns:p14="http://schemas.microsoft.com/office/powerpoint/2010/main" val="476658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378B5C4-073C-4D09-92E0-6D4CD9DA1D7C}" type="datetimeFigureOut">
              <a:rPr kumimoji="1" lang="ja-JP" altLang="en-US" smtClean="0"/>
              <a:t>2021/3/26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D501D2-FD92-49D7-9617-9D7A5DAD6655}" type="slidenum">
              <a:rPr kumimoji="1" lang="ja-JP" altLang="en-US" smtClean="0"/>
              <a:t>‹#›</a:t>
            </a:fld>
            <a:endParaRPr kumimoji="1" lang="ja-JP" altLang="en-US"/>
          </a:p>
        </p:txBody>
      </p:sp>
    </p:spTree>
    <p:extLst>
      <p:ext uri="{BB962C8B-B14F-4D97-AF65-F5344CB8AC3E}">
        <p14:creationId xmlns:p14="http://schemas.microsoft.com/office/powerpoint/2010/main" val="39762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378B5C4-073C-4D09-92E0-6D4CD9DA1D7C}" type="datetimeFigureOut">
              <a:rPr kumimoji="1" lang="ja-JP" altLang="en-US" smtClean="0"/>
              <a:t>2021/3/26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2D501D2-FD92-49D7-9617-9D7A5DAD6655}" type="slidenum">
              <a:rPr kumimoji="1" lang="ja-JP" altLang="en-US" smtClean="0"/>
              <a:t>‹#›</a:t>
            </a:fld>
            <a:endParaRPr kumimoji="1" lang="ja-JP" altLang="en-US"/>
          </a:p>
        </p:txBody>
      </p:sp>
    </p:spTree>
    <p:extLst>
      <p:ext uri="{BB962C8B-B14F-4D97-AF65-F5344CB8AC3E}">
        <p14:creationId xmlns:p14="http://schemas.microsoft.com/office/powerpoint/2010/main" val="996517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378B5C4-073C-4D09-92E0-6D4CD9DA1D7C}" type="datetimeFigureOut">
              <a:rPr kumimoji="1" lang="ja-JP" altLang="en-US" smtClean="0"/>
              <a:t>2021/3/26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2D501D2-FD92-49D7-9617-9D7A5DAD6655}" type="slidenum">
              <a:rPr kumimoji="1" lang="ja-JP" altLang="en-US" smtClean="0"/>
              <a:t>‹#›</a:t>
            </a:fld>
            <a:endParaRPr kumimoji="1" lang="ja-JP" altLang="en-US"/>
          </a:p>
        </p:txBody>
      </p:sp>
    </p:spTree>
    <p:extLst>
      <p:ext uri="{BB962C8B-B14F-4D97-AF65-F5344CB8AC3E}">
        <p14:creationId xmlns:p14="http://schemas.microsoft.com/office/powerpoint/2010/main" val="1589503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378B5C4-073C-4D09-92E0-6D4CD9DA1D7C}" type="datetimeFigureOut">
              <a:rPr kumimoji="1" lang="ja-JP" altLang="en-US" smtClean="0"/>
              <a:t>2021/3/26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2D501D2-FD92-49D7-9617-9D7A5DAD6655}" type="slidenum">
              <a:rPr kumimoji="1" lang="ja-JP" altLang="en-US" smtClean="0"/>
              <a:t>‹#›</a:t>
            </a:fld>
            <a:endParaRPr kumimoji="1" lang="ja-JP" altLang="en-US"/>
          </a:p>
        </p:txBody>
      </p:sp>
    </p:spTree>
    <p:extLst>
      <p:ext uri="{BB962C8B-B14F-4D97-AF65-F5344CB8AC3E}">
        <p14:creationId xmlns:p14="http://schemas.microsoft.com/office/powerpoint/2010/main" val="3626555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8B5C4-073C-4D09-92E0-6D4CD9DA1D7C}" type="datetimeFigureOut">
              <a:rPr kumimoji="1" lang="ja-JP" altLang="en-US" smtClean="0"/>
              <a:t>2021/3/26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2D501D2-FD92-49D7-9617-9D7A5DAD6655}" type="slidenum">
              <a:rPr kumimoji="1" lang="ja-JP" altLang="en-US" smtClean="0"/>
              <a:t>‹#›</a:t>
            </a:fld>
            <a:endParaRPr kumimoji="1" lang="ja-JP" altLang="en-US"/>
          </a:p>
        </p:txBody>
      </p:sp>
    </p:spTree>
    <p:extLst>
      <p:ext uri="{BB962C8B-B14F-4D97-AF65-F5344CB8AC3E}">
        <p14:creationId xmlns:p14="http://schemas.microsoft.com/office/powerpoint/2010/main" val="4157022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378B5C4-073C-4D09-92E0-6D4CD9DA1D7C}" type="datetimeFigureOut">
              <a:rPr kumimoji="1" lang="ja-JP" altLang="en-US" smtClean="0"/>
              <a:t>2021/3/26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2D501D2-FD92-49D7-9617-9D7A5DAD6655}" type="slidenum">
              <a:rPr kumimoji="1" lang="ja-JP" altLang="en-US" smtClean="0"/>
              <a:t>‹#›</a:t>
            </a:fld>
            <a:endParaRPr kumimoji="1" lang="ja-JP" altLang="en-US"/>
          </a:p>
        </p:txBody>
      </p:sp>
    </p:spTree>
    <p:extLst>
      <p:ext uri="{BB962C8B-B14F-4D97-AF65-F5344CB8AC3E}">
        <p14:creationId xmlns:p14="http://schemas.microsoft.com/office/powerpoint/2010/main" val="49678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378B5C4-073C-4D09-92E0-6D4CD9DA1D7C}" type="datetimeFigureOut">
              <a:rPr kumimoji="1" lang="ja-JP" altLang="en-US" smtClean="0"/>
              <a:t>2021/3/26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2D501D2-FD92-49D7-9617-9D7A5DAD6655}" type="slidenum">
              <a:rPr kumimoji="1" lang="ja-JP" altLang="en-US" smtClean="0"/>
              <a:t>‹#›</a:t>
            </a:fld>
            <a:endParaRPr kumimoji="1" lang="ja-JP" altLang="en-US"/>
          </a:p>
        </p:txBody>
      </p:sp>
    </p:spTree>
    <p:extLst>
      <p:ext uri="{BB962C8B-B14F-4D97-AF65-F5344CB8AC3E}">
        <p14:creationId xmlns:p14="http://schemas.microsoft.com/office/powerpoint/2010/main" val="156518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8B5C4-073C-4D09-92E0-6D4CD9DA1D7C}" type="datetimeFigureOut">
              <a:rPr kumimoji="1" lang="ja-JP" altLang="en-US" smtClean="0"/>
              <a:t>2021/3/26</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D501D2-FD92-49D7-9617-9D7A5DAD6655}" type="slidenum">
              <a:rPr kumimoji="1" lang="ja-JP" altLang="en-US" smtClean="0"/>
              <a:t>‹#›</a:t>
            </a:fld>
            <a:endParaRPr kumimoji="1" lang="ja-JP" altLang="en-US"/>
          </a:p>
        </p:txBody>
      </p:sp>
    </p:spTree>
    <p:extLst>
      <p:ext uri="{BB962C8B-B14F-4D97-AF65-F5344CB8AC3E}">
        <p14:creationId xmlns:p14="http://schemas.microsoft.com/office/powerpoint/2010/main" val="329999617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9.m4a"/><Relationship Id="rId7" Type="http://schemas.openxmlformats.org/officeDocument/2006/relationships/image" Target="../media/image14.png"/><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notesSlide" Target="../notesSlides/notesSlide10.xml"/><Relationship Id="rId10"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1.m4a"/><Relationship Id="rId7" Type="http://schemas.openxmlformats.org/officeDocument/2006/relationships/image" Target="../media/image18.png"/><Relationship Id="rId2" Type="http://schemas.microsoft.com/office/2007/relationships/media" Target="../media/media11.m4a"/><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2.m4a"/><Relationship Id="rId7" Type="http://schemas.openxmlformats.org/officeDocument/2006/relationships/image" Target="../media/image17.png"/><Relationship Id="rId2" Type="http://schemas.microsoft.com/office/2007/relationships/media" Target="../media/media12.m4a"/><Relationship Id="rId1" Type="http://schemas.openxmlformats.org/officeDocument/2006/relationships/tags" Target="../tags/tag13.xml"/><Relationship Id="rId6" Type="http://schemas.openxmlformats.org/officeDocument/2006/relationships/image" Target="../media/image19.pn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3.m4a"/><Relationship Id="rId7" Type="http://schemas.openxmlformats.org/officeDocument/2006/relationships/image" Target="../media/image17.png"/><Relationship Id="rId2" Type="http://schemas.microsoft.com/office/2007/relationships/media" Target="../media/media13.m4a"/><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3.png"/><Relationship Id="rId2" Type="http://schemas.microsoft.com/office/2007/relationships/media" Target="../media/media16.m4a"/><Relationship Id="rId1" Type="http://schemas.openxmlformats.org/officeDocument/2006/relationships/tags" Target="../tags/tag17.xml"/><Relationship Id="rId6" Type="http://schemas.openxmlformats.org/officeDocument/2006/relationships/image" Target="../media/image22.emf"/><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3.png"/><Relationship Id="rId2" Type="http://schemas.microsoft.com/office/2007/relationships/media" Target="../media/media17.m4a"/><Relationship Id="rId1" Type="http://schemas.openxmlformats.org/officeDocument/2006/relationships/tags" Target="../tags/tag18.xml"/><Relationship Id="rId6" Type="http://schemas.openxmlformats.org/officeDocument/2006/relationships/image" Target="../media/image23.emf"/><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3.png"/><Relationship Id="rId2" Type="http://schemas.microsoft.com/office/2007/relationships/media" Target="../media/media18.m4a"/><Relationship Id="rId1" Type="http://schemas.openxmlformats.org/officeDocument/2006/relationships/tags" Target="../tags/tag19.xml"/><Relationship Id="rId6" Type="http://schemas.openxmlformats.org/officeDocument/2006/relationships/image" Target="../media/image24.emf"/><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emf"/><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1.emf"/><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image" Target="../media/image3.png"/><Relationship Id="rId3" Type="http://schemas.openxmlformats.org/officeDocument/2006/relationships/audio" Target="../media/media19.m4a"/><Relationship Id="rId7" Type="http://schemas.openxmlformats.org/officeDocument/2006/relationships/image" Target="../media/image26.emf"/><Relationship Id="rId12" Type="http://schemas.openxmlformats.org/officeDocument/2006/relationships/image" Target="../media/image31.emf"/><Relationship Id="rId2" Type="http://schemas.microsoft.com/office/2007/relationships/media" Target="../media/media19.m4a"/><Relationship Id="rId1" Type="http://schemas.openxmlformats.org/officeDocument/2006/relationships/tags" Target="../tags/tag20.xml"/><Relationship Id="rId6" Type="http://schemas.openxmlformats.org/officeDocument/2006/relationships/image" Target="../media/image25.png"/><Relationship Id="rId11" Type="http://schemas.openxmlformats.org/officeDocument/2006/relationships/image" Target="../media/image30.emf"/><Relationship Id="rId5" Type="http://schemas.openxmlformats.org/officeDocument/2006/relationships/notesSlide" Target="../notesSlides/notesSlide20.xml"/><Relationship Id="rId10" Type="http://schemas.openxmlformats.org/officeDocument/2006/relationships/image" Target="../media/image29.emf"/><Relationship Id="rId4" Type="http://schemas.openxmlformats.org/officeDocument/2006/relationships/slideLayout" Target="../slideLayouts/slideLayout1.xml"/><Relationship Id="rId9" Type="http://schemas.openxmlformats.org/officeDocument/2006/relationships/image" Target="../media/image28.emf"/></Relationships>
</file>

<file path=ppt/slides/_rels/slide2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audio" Target="../media/media20.m4a"/><Relationship Id="rId7" Type="http://schemas.openxmlformats.org/officeDocument/2006/relationships/image" Target="../media/image32.emf"/><Relationship Id="rId2" Type="http://schemas.microsoft.com/office/2007/relationships/media" Target="../media/media20.m4a"/><Relationship Id="rId1" Type="http://schemas.openxmlformats.org/officeDocument/2006/relationships/tags" Target="../tags/tag21.xml"/><Relationship Id="rId6" Type="http://schemas.openxmlformats.org/officeDocument/2006/relationships/image" Target="../media/image25.png"/><Relationship Id="rId5" Type="http://schemas.openxmlformats.org/officeDocument/2006/relationships/notesSlide" Target="../notesSlides/notesSlide21.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1.m4a"/><Relationship Id="rId7" Type="http://schemas.openxmlformats.org/officeDocument/2006/relationships/image" Target="../media/image35.emf"/><Relationship Id="rId2" Type="http://schemas.microsoft.com/office/2007/relationships/media" Target="../media/media21.m4a"/><Relationship Id="rId1" Type="http://schemas.openxmlformats.org/officeDocument/2006/relationships/tags" Target="../tags/tag22.xml"/><Relationship Id="rId6" Type="http://schemas.openxmlformats.org/officeDocument/2006/relationships/image" Target="../media/image34.emf"/><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22.m4a"/><Relationship Id="rId7" Type="http://schemas.openxmlformats.org/officeDocument/2006/relationships/image" Target="../media/image7.png"/><Relationship Id="rId2" Type="http://schemas.microsoft.com/office/2007/relationships/media" Target="../media/media22.m4a"/><Relationship Id="rId1" Type="http://schemas.openxmlformats.org/officeDocument/2006/relationships/tags" Target="../tags/tag23.xml"/><Relationship Id="rId6" Type="http://schemas.openxmlformats.org/officeDocument/2006/relationships/image" Target="../media/image36.emf"/><Relationship Id="rId5" Type="http://schemas.openxmlformats.org/officeDocument/2006/relationships/notesSlide" Target="../notesSlides/notesSlide23.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audio" Target="../media/media23.m4a"/><Relationship Id="rId7" Type="http://schemas.openxmlformats.org/officeDocument/2006/relationships/image" Target="../media/image39.emf"/><Relationship Id="rId2" Type="http://schemas.microsoft.com/office/2007/relationships/media" Target="../media/media23.m4a"/><Relationship Id="rId1" Type="http://schemas.openxmlformats.org/officeDocument/2006/relationships/tags" Target="../tags/tag24.xml"/><Relationship Id="rId6" Type="http://schemas.openxmlformats.org/officeDocument/2006/relationships/image" Target="../media/image38.emf"/><Relationship Id="rId5" Type="http://schemas.openxmlformats.org/officeDocument/2006/relationships/notesSlide" Target="../notesSlides/notesSlide24.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41.emf"/></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24.m4a"/><Relationship Id="rId7" Type="http://schemas.openxmlformats.org/officeDocument/2006/relationships/image" Target="../media/image43.png"/><Relationship Id="rId2" Type="http://schemas.microsoft.com/office/2007/relationships/media" Target="../media/media24.m4a"/><Relationship Id="rId1" Type="http://schemas.openxmlformats.org/officeDocument/2006/relationships/tags" Target="../tags/tag25.xml"/><Relationship Id="rId6" Type="http://schemas.openxmlformats.org/officeDocument/2006/relationships/image" Target="../media/image42.png"/><Relationship Id="rId5" Type="http://schemas.openxmlformats.org/officeDocument/2006/relationships/notesSlide" Target="../notesSlides/notesSlide25.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audio" Target="../media/media25.m4a"/><Relationship Id="rId7" Type="http://schemas.openxmlformats.org/officeDocument/2006/relationships/image" Target="../media/image46.png"/><Relationship Id="rId2" Type="http://schemas.microsoft.com/office/2007/relationships/media" Target="../media/media25.m4a"/><Relationship Id="rId1" Type="http://schemas.openxmlformats.org/officeDocument/2006/relationships/tags" Target="../tags/tag26.xml"/><Relationship Id="rId6" Type="http://schemas.openxmlformats.org/officeDocument/2006/relationships/image" Target="../media/image45.emf"/><Relationship Id="rId5" Type="http://schemas.openxmlformats.org/officeDocument/2006/relationships/notesSlide" Target="../notesSlides/notesSlide26.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48.emf"/></Relationships>
</file>

<file path=ppt/slides/_rels/slide27.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audio" Target="../media/media26.m4a"/><Relationship Id="rId7" Type="http://schemas.openxmlformats.org/officeDocument/2006/relationships/image" Target="../media/image50.emf"/><Relationship Id="rId12" Type="http://schemas.openxmlformats.org/officeDocument/2006/relationships/image" Target="../media/image3.png"/><Relationship Id="rId2" Type="http://schemas.microsoft.com/office/2007/relationships/media" Target="../media/media26.m4a"/><Relationship Id="rId1" Type="http://schemas.openxmlformats.org/officeDocument/2006/relationships/tags" Target="../tags/tag27.xml"/><Relationship Id="rId6" Type="http://schemas.openxmlformats.org/officeDocument/2006/relationships/image" Target="../media/image49.emf"/><Relationship Id="rId11" Type="http://schemas.openxmlformats.org/officeDocument/2006/relationships/image" Target="../media/image54.emf"/><Relationship Id="rId5" Type="http://schemas.openxmlformats.org/officeDocument/2006/relationships/notesSlide" Target="../notesSlides/notesSlide27.xml"/><Relationship Id="rId10" Type="http://schemas.openxmlformats.org/officeDocument/2006/relationships/image" Target="../media/image53.emf"/><Relationship Id="rId4" Type="http://schemas.openxmlformats.org/officeDocument/2006/relationships/slideLayout" Target="../slideLayouts/slideLayout2.xml"/><Relationship Id="rId9" Type="http://schemas.openxmlformats.org/officeDocument/2006/relationships/image" Target="../media/image52.emf"/></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7.m4a"/><Relationship Id="rId7" Type="http://schemas.openxmlformats.org/officeDocument/2006/relationships/image" Target="../media/image56.emf"/><Relationship Id="rId2" Type="http://schemas.microsoft.com/office/2007/relationships/media" Target="../media/media27.m4a"/><Relationship Id="rId1" Type="http://schemas.openxmlformats.org/officeDocument/2006/relationships/tags" Target="../tags/tag28.xml"/><Relationship Id="rId6" Type="http://schemas.openxmlformats.org/officeDocument/2006/relationships/image" Target="../media/image55.emf"/><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3.png"/><Relationship Id="rId2" Type="http://schemas.microsoft.com/office/2007/relationships/media" Target="../media/media28.m4a"/><Relationship Id="rId1" Type="http://schemas.openxmlformats.org/officeDocument/2006/relationships/tags" Target="../tags/tag29.xml"/><Relationship Id="rId6" Type="http://schemas.openxmlformats.org/officeDocument/2006/relationships/image" Target="../media/image57.emf"/><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9.m4a"/><Relationship Id="rId7" Type="http://schemas.openxmlformats.org/officeDocument/2006/relationships/image" Target="../media/image59.emf"/><Relationship Id="rId2" Type="http://schemas.microsoft.com/office/2007/relationships/media" Target="../media/media29.m4a"/><Relationship Id="rId1" Type="http://schemas.openxmlformats.org/officeDocument/2006/relationships/tags" Target="../tags/tag30.xml"/><Relationship Id="rId6" Type="http://schemas.openxmlformats.org/officeDocument/2006/relationships/image" Target="../media/image58.emf"/><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audio" Target="../media/media30.m4a"/><Relationship Id="rId7" Type="http://schemas.openxmlformats.org/officeDocument/2006/relationships/image" Target="../media/image52.emf"/><Relationship Id="rId2" Type="http://schemas.microsoft.com/office/2007/relationships/media" Target="../media/media30.m4a"/><Relationship Id="rId1" Type="http://schemas.openxmlformats.org/officeDocument/2006/relationships/tags" Target="../tags/tag31.xml"/><Relationship Id="rId6" Type="http://schemas.openxmlformats.org/officeDocument/2006/relationships/image" Target="../media/image51.emf"/><Relationship Id="rId5" Type="http://schemas.openxmlformats.org/officeDocument/2006/relationships/notesSlide" Target="../notesSlides/notesSlide31.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8.JP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9.jp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11.jpg"/><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10.jp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media/image10.jpg"/><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12.jp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10.jp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a:extLst>
              <a:ext uri="{FF2B5EF4-FFF2-40B4-BE49-F238E27FC236}">
                <a16:creationId xmlns:a16="http://schemas.microsoft.com/office/drawing/2014/main" id="{C3F0C163-51E0-4EC2-B6D0-C3CDDFE8B3F3}"/>
              </a:ext>
            </a:extLst>
          </p:cNvPr>
          <p:cNvSpPr txBox="1">
            <a:spLocks/>
          </p:cNvSpPr>
          <p:nvPr/>
        </p:nvSpPr>
        <p:spPr>
          <a:xfrm>
            <a:off x="1644590" y="2336453"/>
            <a:ext cx="9233207" cy="2831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ja-JP" sz="4400" dirty="0">
                <a:latin typeface="HGP創英角ﾎﾟｯﾌﾟ体" panose="040B0A00000000000000" pitchFamily="50" charset="-128"/>
                <a:ea typeface="HGP創英角ﾎﾟｯﾌﾟ体" panose="040B0A00000000000000" pitchFamily="50" charset="-128"/>
              </a:rPr>
              <a:t>後半のラップ部分</a:t>
            </a:r>
            <a:r>
              <a:rPr lang="ja-JP" altLang="en-US" sz="4400" dirty="0">
                <a:latin typeface="HGP創英角ﾎﾟｯﾌﾟ体" panose="040B0A00000000000000" pitchFamily="50" charset="-128"/>
                <a:ea typeface="HGP創英角ﾎﾟｯﾌﾟ体" panose="040B0A00000000000000" pitchFamily="50" charset="-128"/>
              </a:rPr>
              <a:t>は</a:t>
            </a:r>
            <a:r>
              <a:rPr lang="ja-JP" altLang="ja-JP" sz="4400" dirty="0">
                <a:latin typeface="HGP創英角ﾎﾟｯﾌﾟ体" panose="040B0A00000000000000" pitchFamily="50" charset="-128"/>
                <a:ea typeface="HGP創英角ﾎﾟｯﾌﾟ体" panose="040B0A00000000000000" pitchFamily="50" charset="-128"/>
              </a:rPr>
              <a:t>、演者がノレないと目が当てられなくなります。</a:t>
            </a:r>
          </a:p>
          <a:p>
            <a:pPr marL="0" indent="0">
              <a:buNone/>
            </a:pPr>
            <a:r>
              <a:rPr lang="ja-JP" altLang="ja-JP" sz="4400" dirty="0">
                <a:latin typeface="HGP創英角ﾎﾟｯﾌﾟ体" panose="040B0A00000000000000" pitchFamily="50" charset="-128"/>
                <a:ea typeface="HGP創英角ﾎﾟｯﾌﾟ体" panose="040B0A00000000000000" pitchFamily="50" charset="-128"/>
              </a:rPr>
              <a:t>その場合は、何か別の方法をお考えください。</a:t>
            </a:r>
            <a:r>
              <a:rPr lang="ja-JP" altLang="en-US" sz="4400" dirty="0">
                <a:solidFill>
                  <a:srgbClr val="5F5F5F"/>
                </a:solidFill>
                <a:latin typeface="HGP創英角ﾎﾟｯﾌﾟ体" panose="040B0A00000000000000" pitchFamily="50" charset="-128"/>
                <a:ea typeface="HGP創英角ﾎﾟｯﾌﾟ体" panose="040B0A00000000000000" pitchFamily="50" charset="-128"/>
              </a:rPr>
              <a:t>　　　　</a:t>
            </a:r>
            <a:endParaRPr lang="en-US" altLang="ja-JP" sz="4400" dirty="0">
              <a:solidFill>
                <a:srgbClr val="5F5F5F"/>
              </a:solidFill>
              <a:latin typeface="HGP創英角ﾎﾟｯﾌﾟ体" panose="040B0A00000000000000" pitchFamily="50" charset="-128"/>
              <a:ea typeface="HGP創英角ﾎﾟｯﾌﾟ体" panose="040B0A00000000000000" pitchFamily="50" charset="-128"/>
            </a:endParaRPr>
          </a:p>
        </p:txBody>
      </p:sp>
      <p:sp>
        <p:nvSpPr>
          <p:cNvPr id="16" name="コンテンツ プレースホルダー 2">
            <a:extLst>
              <a:ext uri="{FF2B5EF4-FFF2-40B4-BE49-F238E27FC236}">
                <a16:creationId xmlns:a16="http://schemas.microsoft.com/office/drawing/2014/main" id="{ED44FF33-3A02-447C-A7B7-8F7E8562EB12}"/>
              </a:ext>
            </a:extLst>
          </p:cNvPr>
          <p:cNvSpPr txBox="1">
            <a:spLocks/>
          </p:cNvSpPr>
          <p:nvPr/>
        </p:nvSpPr>
        <p:spPr>
          <a:xfrm>
            <a:off x="1644590" y="1624906"/>
            <a:ext cx="1701885" cy="7115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ja-JP" sz="4400" dirty="0">
                <a:latin typeface="HGP創英角ﾎﾟｯﾌﾟ体" panose="040B0A00000000000000" pitchFamily="50" charset="-128"/>
                <a:ea typeface="HGP創英角ﾎﾟｯﾌﾟ体" panose="040B0A00000000000000" pitchFamily="50" charset="-128"/>
              </a:rPr>
              <a:t>※注</a:t>
            </a:r>
            <a:endParaRPr lang="en-US" altLang="ja-JP" sz="4400" dirty="0">
              <a:solidFill>
                <a:srgbClr val="5F5F5F"/>
              </a:solidFill>
              <a:latin typeface="HGP創英角ﾎﾟｯﾌﾟ体" panose="040B0A00000000000000" pitchFamily="50" charset="-128"/>
              <a:ea typeface="HGP創英角ﾎﾟｯﾌﾟ体" panose="040B0A00000000000000" pitchFamily="50" charset="-128"/>
            </a:endParaRPr>
          </a:p>
        </p:txBody>
      </p:sp>
    </p:spTree>
    <p:custDataLst>
      <p:tags r:id="rId1"/>
    </p:custDataLst>
    <p:extLst>
      <p:ext uri="{BB962C8B-B14F-4D97-AF65-F5344CB8AC3E}">
        <p14:creationId xmlns:p14="http://schemas.microsoft.com/office/powerpoint/2010/main" val="1445470968"/>
      </p:ext>
    </p:extLst>
  </p:cSld>
  <p:clrMapOvr>
    <a:masterClrMapping/>
  </p:clrMapOvr>
  <mc:AlternateContent xmlns:mc="http://schemas.openxmlformats.org/markup-compatibility/2006" xmlns:p14="http://schemas.microsoft.com/office/powerpoint/2010/main">
    <mc:Choice Requires="p14">
      <p:transition spd="slow" p14:dur="2000" advTm="6718"/>
    </mc:Choice>
    <mc:Fallback xmlns="">
      <p:transition spd="slow" advTm="6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p:cTn id="13"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3">
                                            <p:txEl>
                                              <p:pRg st="0" end="0"/>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p:cTn id="19"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D250E3-1BCB-44A8-8B3B-9B39FE20BEDF}"/>
              </a:ext>
            </a:extLst>
          </p:cNvPr>
          <p:cNvSpPr txBox="1">
            <a:spLocks/>
          </p:cNvSpPr>
          <p:nvPr/>
        </p:nvSpPr>
        <p:spPr>
          <a:xfrm>
            <a:off x="786273" y="-30246"/>
            <a:ext cx="10972799" cy="2119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HGP創英角ﾎﾟｯﾌﾟ体" panose="040B0A00000000000000" pitchFamily="50" charset="-128"/>
                <a:ea typeface="HGP創英角ﾎﾟｯﾌﾟ体" panose="040B0A00000000000000" pitchFamily="50" charset="-128"/>
              </a:rPr>
              <a:t>食べ物から効率よく栄養をとれるような歯のかたちになっています。</a:t>
            </a:r>
          </a:p>
        </p:txBody>
      </p:sp>
      <p:sp>
        <p:nvSpPr>
          <p:cNvPr id="5" name="タイトル 1">
            <a:extLst>
              <a:ext uri="{FF2B5EF4-FFF2-40B4-BE49-F238E27FC236}">
                <a16:creationId xmlns:a16="http://schemas.microsoft.com/office/drawing/2014/main" id="{76A3FA69-A6E1-4381-9F63-FE49FE8BBD52}"/>
              </a:ext>
            </a:extLst>
          </p:cNvPr>
          <p:cNvSpPr txBox="1">
            <a:spLocks/>
          </p:cNvSpPr>
          <p:nvPr/>
        </p:nvSpPr>
        <p:spPr>
          <a:xfrm>
            <a:off x="2269108" y="2020944"/>
            <a:ext cx="4003565"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HGP創英角ﾎﾟｯﾌﾟ体" panose="040B0A00000000000000" pitchFamily="50" charset="-128"/>
                <a:ea typeface="HGP創英角ﾎﾟｯﾌﾟ体" panose="040B0A00000000000000" pitchFamily="50" charset="-128"/>
              </a:rPr>
              <a:t>ライオン</a:t>
            </a:r>
            <a:endParaRPr lang="ja-JP" altLang="en-US" sz="3200" dirty="0"/>
          </a:p>
        </p:txBody>
      </p:sp>
      <p:sp>
        <p:nvSpPr>
          <p:cNvPr id="6" name="タイトル 1">
            <a:extLst>
              <a:ext uri="{FF2B5EF4-FFF2-40B4-BE49-F238E27FC236}">
                <a16:creationId xmlns:a16="http://schemas.microsoft.com/office/drawing/2014/main" id="{B799334E-CDF3-47B7-8F34-ED1329309560}"/>
              </a:ext>
            </a:extLst>
          </p:cNvPr>
          <p:cNvSpPr txBox="1">
            <a:spLocks/>
          </p:cNvSpPr>
          <p:nvPr/>
        </p:nvSpPr>
        <p:spPr>
          <a:xfrm>
            <a:off x="2308961" y="5434989"/>
            <a:ext cx="3787039"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HGP創英角ﾎﾟｯﾌﾟ体" panose="040B0A00000000000000" pitchFamily="50" charset="-128"/>
                <a:ea typeface="HGP創英角ﾎﾟｯﾌﾟ体" panose="040B0A00000000000000" pitchFamily="50" charset="-128"/>
              </a:rPr>
              <a:t>うさぎ</a:t>
            </a:r>
            <a:endParaRPr lang="ja-JP" altLang="en-US" sz="3200" dirty="0"/>
          </a:p>
        </p:txBody>
      </p:sp>
      <p:sp>
        <p:nvSpPr>
          <p:cNvPr id="7" name="タイトル 1">
            <a:extLst>
              <a:ext uri="{FF2B5EF4-FFF2-40B4-BE49-F238E27FC236}">
                <a16:creationId xmlns:a16="http://schemas.microsoft.com/office/drawing/2014/main" id="{A976F2CF-742E-4167-B428-4591660611F6}"/>
              </a:ext>
            </a:extLst>
          </p:cNvPr>
          <p:cNvSpPr txBox="1">
            <a:spLocks/>
          </p:cNvSpPr>
          <p:nvPr/>
        </p:nvSpPr>
        <p:spPr>
          <a:xfrm>
            <a:off x="5255223" y="2467315"/>
            <a:ext cx="3708551"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HGP創英角ﾎﾟｯﾌﾟ体" panose="040B0A00000000000000" pitchFamily="50" charset="-128"/>
                <a:ea typeface="HGP創英角ﾎﾟｯﾌﾟ体" panose="040B0A00000000000000" pitchFamily="50" charset="-128"/>
              </a:rPr>
              <a:t>キリン</a:t>
            </a:r>
            <a:endParaRPr lang="ja-JP" altLang="en-US" sz="3200" dirty="0"/>
          </a:p>
        </p:txBody>
      </p:sp>
      <p:sp>
        <p:nvSpPr>
          <p:cNvPr id="9" name="タイトル 1">
            <a:extLst>
              <a:ext uri="{FF2B5EF4-FFF2-40B4-BE49-F238E27FC236}">
                <a16:creationId xmlns:a16="http://schemas.microsoft.com/office/drawing/2014/main" id="{AD1C2870-825D-4309-9A6E-30F5A79EB191}"/>
              </a:ext>
            </a:extLst>
          </p:cNvPr>
          <p:cNvSpPr txBox="1">
            <a:spLocks/>
          </p:cNvSpPr>
          <p:nvPr/>
        </p:nvSpPr>
        <p:spPr>
          <a:xfrm>
            <a:off x="9922892" y="3094626"/>
            <a:ext cx="1783367"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HGP創英角ﾎﾟｯﾌﾟ体" panose="040B0A00000000000000" pitchFamily="50" charset="-128"/>
                <a:ea typeface="HGP創英角ﾎﾟｯﾌﾟ体" panose="040B0A00000000000000" pitchFamily="50" charset="-128"/>
              </a:rPr>
              <a:t>　いぬ</a:t>
            </a:r>
            <a:endParaRPr lang="ja-JP" altLang="en-US" sz="3200" dirty="0"/>
          </a:p>
        </p:txBody>
      </p:sp>
      <p:pic>
        <p:nvPicPr>
          <p:cNvPr id="11" name="図 10">
            <a:extLst>
              <a:ext uri="{FF2B5EF4-FFF2-40B4-BE49-F238E27FC236}">
                <a16:creationId xmlns:a16="http://schemas.microsoft.com/office/drawing/2014/main" id="{2E6FCBA1-3562-4346-B0CD-9DAD55AA7E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170" y="2437716"/>
            <a:ext cx="3031311" cy="2429410"/>
          </a:xfrm>
          <a:prstGeom prst="rect">
            <a:avLst/>
          </a:prstGeom>
        </p:spPr>
      </p:pic>
      <p:pic>
        <p:nvPicPr>
          <p:cNvPr id="13" name="図 12">
            <a:extLst>
              <a:ext uri="{FF2B5EF4-FFF2-40B4-BE49-F238E27FC236}">
                <a16:creationId xmlns:a16="http://schemas.microsoft.com/office/drawing/2014/main" id="{6EE660A9-5D59-423B-B2F0-23BC64F3A5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8865" y="3687931"/>
            <a:ext cx="2434139" cy="2752212"/>
          </a:xfrm>
          <a:prstGeom prst="rect">
            <a:avLst/>
          </a:prstGeom>
        </p:spPr>
      </p:pic>
      <p:pic>
        <p:nvPicPr>
          <p:cNvPr id="15" name="図 14">
            <a:extLst>
              <a:ext uri="{FF2B5EF4-FFF2-40B4-BE49-F238E27FC236}">
                <a16:creationId xmlns:a16="http://schemas.microsoft.com/office/drawing/2014/main" id="{356C54F3-D9FC-4EA9-B0D7-DB269534B4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2673" y="1463160"/>
            <a:ext cx="2554437" cy="4184929"/>
          </a:xfrm>
          <a:prstGeom prst="rect">
            <a:avLst/>
          </a:prstGeom>
        </p:spPr>
      </p:pic>
      <p:pic>
        <p:nvPicPr>
          <p:cNvPr id="16" name="図 15">
            <a:extLst>
              <a:ext uri="{FF2B5EF4-FFF2-40B4-BE49-F238E27FC236}">
                <a16:creationId xmlns:a16="http://schemas.microsoft.com/office/drawing/2014/main" id="{793C0B77-35F7-44E9-8DF3-183D2B2E6C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0798" y="3455842"/>
            <a:ext cx="2860786" cy="2956857"/>
          </a:xfrm>
          <a:prstGeom prst="rect">
            <a:avLst/>
          </a:prstGeom>
        </p:spPr>
      </p:pic>
      <p:pic>
        <p:nvPicPr>
          <p:cNvPr id="4" name="オーディオ 3">
            <a:hlinkClick r:id="" action="ppaction://media"/>
            <a:extLst>
              <a:ext uri="{FF2B5EF4-FFF2-40B4-BE49-F238E27FC236}">
                <a16:creationId xmlns:a16="http://schemas.microsoft.com/office/drawing/2014/main" id="{9717A97F-9C4A-4E24-8D4E-5154F76701C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03549469"/>
      </p:ext>
    </p:extLst>
  </p:cSld>
  <p:clrMapOvr>
    <a:masterClrMapping/>
  </p:clrMapOvr>
  <p:transition spd="slow" advTm="6463">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5" grpId="0"/>
      <p:bldP spid="6"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6CA8ED-CAA8-4A42-837D-509B91DB3010}"/>
              </a:ext>
            </a:extLst>
          </p:cNvPr>
          <p:cNvSpPr txBox="1">
            <a:spLocks/>
          </p:cNvSpPr>
          <p:nvPr/>
        </p:nvSpPr>
        <p:spPr>
          <a:xfrm>
            <a:off x="2833006" y="208509"/>
            <a:ext cx="6294942" cy="117184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じゃあ、みんなの歯は？</a:t>
            </a:r>
          </a:p>
        </p:txBody>
      </p:sp>
      <p:pic>
        <p:nvPicPr>
          <p:cNvPr id="8" name="図 7">
            <a:extLst>
              <a:ext uri="{FF2B5EF4-FFF2-40B4-BE49-F238E27FC236}">
                <a16:creationId xmlns:a16="http://schemas.microsoft.com/office/drawing/2014/main" id="{8D55B1BF-E4DC-4DD5-BE46-E32DCDE50D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1806" y="928108"/>
            <a:ext cx="4788387" cy="5929891"/>
          </a:xfrm>
          <a:prstGeom prst="rect">
            <a:avLst/>
          </a:prstGeom>
        </p:spPr>
      </p:pic>
      <p:sp>
        <p:nvSpPr>
          <p:cNvPr id="6" name="タイトル 1">
            <a:extLst>
              <a:ext uri="{FF2B5EF4-FFF2-40B4-BE49-F238E27FC236}">
                <a16:creationId xmlns:a16="http://schemas.microsoft.com/office/drawing/2014/main" id="{4226A620-FEA3-4696-8B6A-0B8B48951552}"/>
              </a:ext>
            </a:extLst>
          </p:cNvPr>
          <p:cNvSpPr txBox="1">
            <a:spLocks/>
          </p:cNvSpPr>
          <p:nvPr/>
        </p:nvSpPr>
        <p:spPr>
          <a:xfrm>
            <a:off x="1643776" y="5385737"/>
            <a:ext cx="9128999" cy="108831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どんな歯が並んでいるかな？</a:t>
            </a:r>
            <a:endParaRPr lang="ja-JP" altLang="en-US" dirty="0"/>
          </a:p>
        </p:txBody>
      </p:sp>
      <p:pic>
        <p:nvPicPr>
          <p:cNvPr id="7" name="オーディオ 6">
            <a:hlinkClick r:id="" action="ppaction://media"/>
            <a:extLst>
              <a:ext uri="{FF2B5EF4-FFF2-40B4-BE49-F238E27FC236}">
                <a16:creationId xmlns:a16="http://schemas.microsoft.com/office/drawing/2014/main" id="{57164FC0-95F1-4E42-8DCD-DF49381EE6A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78638505"/>
      </p:ext>
    </p:extLst>
  </p:cSld>
  <p:clrMapOvr>
    <a:masterClrMapping/>
  </p:clrMapOvr>
  <p:transition spd="slow" advTm="1038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753ED4DC-52F4-47C0-A691-41D036C45339}"/>
              </a:ext>
            </a:extLst>
          </p:cNvPr>
          <p:cNvSpPr txBox="1">
            <a:spLocks noGrp="1"/>
          </p:cNvSpPr>
          <p:nvPr>
            <p:ph type="title"/>
          </p:nvPr>
        </p:nvSpPr>
        <p:spPr>
          <a:xfrm>
            <a:off x="7758113" y="356216"/>
            <a:ext cx="23669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前歯</a:t>
            </a:r>
          </a:p>
        </p:txBody>
      </p:sp>
      <p:pic>
        <p:nvPicPr>
          <p:cNvPr id="3" name="図 2">
            <a:extLst>
              <a:ext uri="{FF2B5EF4-FFF2-40B4-BE49-F238E27FC236}">
                <a16:creationId xmlns:a16="http://schemas.microsoft.com/office/drawing/2014/main" id="{DF7926A1-5296-434D-AA43-83476DD237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25" y="121409"/>
            <a:ext cx="4979022" cy="3201821"/>
          </a:xfrm>
          <a:prstGeom prst="rect">
            <a:avLst/>
          </a:prstGeom>
        </p:spPr>
      </p:pic>
      <p:cxnSp>
        <p:nvCxnSpPr>
          <p:cNvPr id="13" name="直線コネクタ 12">
            <a:extLst>
              <a:ext uri="{FF2B5EF4-FFF2-40B4-BE49-F238E27FC236}">
                <a16:creationId xmlns:a16="http://schemas.microsoft.com/office/drawing/2014/main" id="{BA918B3F-50AE-4539-B7D3-D5FD27987677}"/>
              </a:ext>
            </a:extLst>
          </p:cNvPr>
          <p:cNvCxnSpPr>
            <a:cxnSpLocks/>
          </p:cNvCxnSpPr>
          <p:nvPr/>
        </p:nvCxnSpPr>
        <p:spPr>
          <a:xfrm flipV="1">
            <a:off x="3425587" y="1249010"/>
            <a:ext cx="4165839" cy="11615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楕円 8">
            <a:extLst>
              <a:ext uri="{FF2B5EF4-FFF2-40B4-BE49-F238E27FC236}">
                <a16:creationId xmlns:a16="http://schemas.microsoft.com/office/drawing/2014/main" id="{9E6B3E83-905D-407F-8BAD-D6C39C0346D1}"/>
              </a:ext>
            </a:extLst>
          </p:cNvPr>
          <p:cNvSpPr/>
          <p:nvPr/>
        </p:nvSpPr>
        <p:spPr>
          <a:xfrm>
            <a:off x="1513445" y="1200448"/>
            <a:ext cx="1912142" cy="691254"/>
          </a:xfrm>
          <a:prstGeom prst="ellipse">
            <a:avLst/>
          </a:prstGeom>
          <a:noFill/>
          <a:ln w="571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02AA1CFA-BF23-4AF5-9089-BBFFC0CF4AB0}"/>
              </a:ext>
            </a:extLst>
          </p:cNvPr>
          <p:cNvSpPr/>
          <p:nvPr/>
        </p:nvSpPr>
        <p:spPr>
          <a:xfrm>
            <a:off x="1507671" y="2035916"/>
            <a:ext cx="1781441" cy="529027"/>
          </a:xfrm>
          <a:prstGeom prst="ellipse">
            <a:avLst/>
          </a:prstGeom>
          <a:noFill/>
          <a:ln w="571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6" name="直線コネクタ 15">
            <a:extLst>
              <a:ext uri="{FF2B5EF4-FFF2-40B4-BE49-F238E27FC236}">
                <a16:creationId xmlns:a16="http://schemas.microsoft.com/office/drawing/2014/main" id="{1DA8C99D-B690-4D10-8BB6-0993FC4984C6}"/>
              </a:ext>
            </a:extLst>
          </p:cNvPr>
          <p:cNvCxnSpPr>
            <a:cxnSpLocks/>
            <a:stCxn id="10" idx="6"/>
          </p:cNvCxnSpPr>
          <p:nvPr/>
        </p:nvCxnSpPr>
        <p:spPr>
          <a:xfrm flipV="1">
            <a:off x="3289112" y="1609176"/>
            <a:ext cx="4397851" cy="6912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8D6CA1B5-7520-480C-A20A-9380168F6B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983" y="3684898"/>
            <a:ext cx="3225307" cy="2448144"/>
          </a:xfrm>
          <a:prstGeom prst="rect">
            <a:avLst/>
          </a:prstGeom>
        </p:spPr>
      </p:pic>
      <p:pic>
        <p:nvPicPr>
          <p:cNvPr id="21" name="コンテンツ プレースホルダー 20">
            <a:extLst>
              <a:ext uri="{FF2B5EF4-FFF2-40B4-BE49-F238E27FC236}">
                <a16:creationId xmlns:a16="http://schemas.microsoft.com/office/drawing/2014/main" id="{BB215A64-43B3-4CF5-9495-65E97A3F5871}"/>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5336276" y="2617927"/>
            <a:ext cx="5825360" cy="3854763"/>
          </a:xfrm>
        </p:spPr>
      </p:pic>
      <p:sp>
        <p:nvSpPr>
          <p:cNvPr id="19" name="楕円 18">
            <a:extLst>
              <a:ext uri="{FF2B5EF4-FFF2-40B4-BE49-F238E27FC236}">
                <a16:creationId xmlns:a16="http://schemas.microsoft.com/office/drawing/2014/main" id="{625ACB47-BCC6-4C70-B038-E05777910D3D}"/>
              </a:ext>
            </a:extLst>
          </p:cNvPr>
          <p:cNvSpPr/>
          <p:nvPr/>
        </p:nvSpPr>
        <p:spPr>
          <a:xfrm>
            <a:off x="6438902" y="2683428"/>
            <a:ext cx="3686172" cy="1251510"/>
          </a:xfrm>
          <a:prstGeom prst="ellipse">
            <a:avLst/>
          </a:prstGeom>
          <a:noFill/>
          <a:ln w="571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F1EE7767-E3CE-4C5B-8A35-50763596E893}"/>
              </a:ext>
            </a:extLst>
          </p:cNvPr>
          <p:cNvCxnSpPr>
            <a:cxnSpLocks/>
            <a:stCxn id="19" idx="0"/>
          </p:cNvCxnSpPr>
          <p:nvPr/>
        </p:nvCxnSpPr>
        <p:spPr>
          <a:xfrm flipV="1">
            <a:off x="8281988" y="1609176"/>
            <a:ext cx="127916" cy="107425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コンテンツ プレースホルダー 2">
            <a:extLst>
              <a:ext uri="{FF2B5EF4-FFF2-40B4-BE49-F238E27FC236}">
                <a16:creationId xmlns:a16="http://schemas.microsoft.com/office/drawing/2014/main" id="{AA4CD8A5-CD11-4274-9AE1-123F9ADC69CC}"/>
              </a:ext>
            </a:extLst>
          </p:cNvPr>
          <p:cNvSpPr txBox="1">
            <a:spLocks/>
          </p:cNvSpPr>
          <p:nvPr/>
        </p:nvSpPr>
        <p:spPr>
          <a:xfrm>
            <a:off x="5336276" y="6632854"/>
            <a:ext cx="7506410" cy="314666"/>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baseline="30000" dirty="0"/>
              <a:t>写真：国立モンゴル医科大学 歯学部 客員教授　岡崎 好秀</a:t>
            </a:r>
          </a:p>
          <a:p>
            <a:endParaRPr lang="en-US" altLang="ja-JP" sz="2000" dirty="0">
              <a:latin typeface="A-OTF UD新ゴ Pro L" panose="020B0300000000000000" pitchFamily="34" charset="-128"/>
              <a:ea typeface="A-OTF UD新ゴ Pro L" panose="020B0300000000000000" pitchFamily="34" charset="-128"/>
            </a:endParaRPr>
          </a:p>
        </p:txBody>
      </p:sp>
      <p:pic>
        <p:nvPicPr>
          <p:cNvPr id="5" name="オーディオ 4">
            <a:hlinkClick r:id="" action="ppaction://media"/>
            <a:extLst>
              <a:ext uri="{FF2B5EF4-FFF2-40B4-BE49-F238E27FC236}">
                <a16:creationId xmlns:a16="http://schemas.microsoft.com/office/drawing/2014/main" id="{928B842D-64DC-45B3-89F9-750485405B0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87077342"/>
      </p:ext>
    </p:extLst>
  </p:cSld>
  <p:clrMapOvr>
    <a:masterClrMapping/>
  </p:clrMapOvr>
  <mc:AlternateContent xmlns:mc="http://schemas.openxmlformats.org/markup-compatibility/2006" xmlns:p14="http://schemas.microsoft.com/office/powerpoint/2010/main">
    <mc:Choice Requires="p14">
      <p:transition spd="slow" p14:dur="1400" advTm="13361">
        <p14:ripple/>
      </p:transition>
    </mc:Choice>
    <mc:Fallback xmlns="">
      <p:transition spd="slow" advTm="133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right)">
                                      <p:cBhvr>
                                        <p:cTn id="28" dur="500"/>
                                        <p:tgtEl>
                                          <p:spTgt spid="13"/>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500"/>
                                        <p:tgtEl>
                                          <p:spTgt spid="16"/>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par>
                          <p:cTn id="37" fill="hold">
                            <p:stCondLst>
                              <p:cond delay="1500"/>
                            </p:stCondLst>
                            <p:childTnLst>
                              <p:par>
                                <p:cTn id="38" presetID="2" presetClass="entr" presetSubtype="4" fill="hold" nodeType="afterEffect">
                                  <p:stCondLst>
                                    <p:cond delay="550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1000" fill="hold"/>
                                        <p:tgtEl>
                                          <p:spTgt spid="15"/>
                                        </p:tgtEl>
                                        <p:attrNameLst>
                                          <p:attrName>ppt_x</p:attrName>
                                        </p:attrNameLst>
                                      </p:cBhvr>
                                      <p:tavLst>
                                        <p:tav tm="0">
                                          <p:val>
                                            <p:strVal val="#ppt_x"/>
                                          </p:val>
                                        </p:tav>
                                        <p:tav tm="100000">
                                          <p:val>
                                            <p:strVal val="#ppt_x"/>
                                          </p:val>
                                        </p:tav>
                                      </p:tavLst>
                                    </p:anim>
                                    <p:anim calcmode="lin" valueType="num">
                                      <p:cBhvr additive="base">
                                        <p:cTn id="4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bldLst>
      <p:bldP spid="8" grpId="0"/>
      <p:bldP spid="9" grpId="0" animBg="1"/>
      <p:bldP spid="10"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コンテンツ プレースホルダー 11">
            <a:extLst>
              <a:ext uri="{FF2B5EF4-FFF2-40B4-BE49-F238E27FC236}">
                <a16:creationId xmlns:a16="http://schemas.microsoft.com/office/drawing/2014/main" id="{28538DEC-CE05-44A8-B689-D8760BD515C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121950" y="2415654"/>
            <a:ext cx="6297263" cy="4167032"/>
          </a:xfrm>
        </p:spPr>
      </p:pic>
      <p:sp>
        <p:nvSpPr>
          <p:cNvPr id="8" name="タイトル 1">
            <a:extLst>
              <a:ext uri="{FF2B5EF4-FFF2-40B4-BE49-F238E27FC236}">
                <a16:creationId xmlns:a16="http://schemas.microsoft.com/office/drawing/2014/main" id="{753ED4DC-52F4-47C0-A691-41D036C45339}"/>
              </a:ext>
            </a:extLst>
          </p:cNvPr>
          <p:cNvSpPr txBox="1">
            <a:spLocks noGrp="1"/>
          </p:cNvSpPr>
          <p:nvPr>
            <p:ph type="title"/>
          </p:nvPr>
        </p:nvSpPr>
        <p:spPr>
          <a:xfrm>
            <a:off x="7758113" y="356216"/>
            <a:ext cx="23669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おく歯</a:t>
            </a:r>
          </a:p>
        </p:txBody>
      </p:sp>
      <p:sp>
        <p:nvSpPr>
          <p:cNvPr id="9" name="楕円 8">
            <a:extLst>
              <a:ext uri="{FF2B5EF4-FFF2-40B4-BE49-F238E27FC236}">
                <a16:creationId xmlns:a16="http://schemas.microsoft.com/office/drawing/2014/main" id="{9E6B3E83-905D-407F-8BAD-D6C39C0346D1}"/>
              </a:ext>
            </a:extLst>
          </p:cNvPr>
          <p:cNvSpPr/>
          <p:nvPr/>
        </p:nvSpPr>
        <p:spPr>
          <a:xfrm>
            <a:off x="4943475" y="4065036"/>
            <a:ext cx="1800225" cy="2436262"/>
          </a:xfrm>
          <a:prstGeom prst="ellipse">
            <a:avLst/>
          </a:prstGeom>
          <a:noFill/>
          <a:ln w="571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BA918B3F-50AE-4539-B7D3-D5FD27987677}"/>
              </a:ext>
            </a:extLst>
          </p:cNvPr>
          <p:cNvCxnSpPr>
            <a:cxnSpLocks/>
          </p:cNvCxnSpPr>
          <p:nvPr/>
        </p:nvCxnSpPr>
        <p:spPr>
          <a:xfrm flipV="1">
            <a:off x="6357283" y="1591685"/>
            <a:ext cx="1648632" cy="255473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DA8C99D-B690-4D10-8BB6-0993FC4984C6}"/>
              </a:ext>
            </a:extLst>
          </p:cNvPr>
          <p:cNvCxnSpPr>
            <a:cxnSpLocks/>
            <a:stCxn id="11" idx="0"/>
          </p:cNvCxnSpPr>
          <p:nvPr/>
        </p:nvCxnSpPr>
        <p:spPr>
          <a:xfrm flipH="1" flipV="1">
            <a:off x="9108469" y="1517128"/>
            <a:ext cx="1511112" cy="262929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楕円 10">
            <a:extLst>
              <a:ext uri="{FF2B5EF4-FFF2-40B4-BE49-F238E27FC236}">
                <a16:creationId xmlns:a16="http://schemas.microsoft.com/office/drawing/2014/main" id="{9B5F2303-19B1-49FA-BAE3-00450EADDD1A}"/>
              </a:ext>
            </a:extLst>
          </p:cNvPr>
          <p:cNvSpPr/>
          <p:nvPr/>
        </p:nvSpPr>
        <p:spPr>
          <a:xfrm>
            <a:off x="9719468" y="4146424"/>
            <a:ext cx="1800225" cy="2436262"/>
          </a:xfrm>
          <a:prstGeom prst="ellipse">
            <a:avLst/>
          </a:prstGeom>
          <a:noFill/>
          <a:ln w="571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タイトル 1">
            <a:extLst>
              <a:ext uri="{FF2B5EF4-FFF2-40B4-BE49-F238E27FC236}">
                <a16:creationId xmlns:a16="http://schemas.microsoft.com/office/drawing/2014/main" id="{77A9729A-DC5C-4473-A1FE-C395F5C5CCE0}"/>
              </a:ext>
            </a:extLst>
          </p:cNvPr>
          <p:cNvSpPr txBox="1">
            <a:spLocks/>
          </p:cNvSpPr>
          <p:nvPr/>
        </p:nvSpPr>
        <p:spPr>
          <a:xfrm>
            <a:off x="191666" y="5297817"/>
            <a:ext cx="4930284"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よ～く</a:t>
            </a:r>
            <a:endParaRPr lang="en-US" altLang="ja-JP" sz="6000" dirty="0">
              <a:latin typeface="HGP創英角ﾎﾟｯﾌﾟ体" panose="040B0A00000000000000" pitchFamily="50" charset="-128"/>
              <a:ea typeface="HGP創英角ﾎﾟｯﾌﾟ体" panose="040B0A00000000000000" pitchFamily="50" charset="-128"/>
            </a:endParaRPr>
          </a:p>
          <a:p>
            <a:r>
              <a:rPr lang="ja-JP" altLang="en-US" sz="6000" dirty="0">
                <a:latin typeface="HGP創英角ﾎﾟｯﾌﾟ体" panose="040B0A00000000000000" pitchFamily="50" charset="-128"/>
                <a:ea typeface="HGP創英角ﾎﾟｯﾌﾟ体" panose="040B0A00000000000000" pitchFamily="50" charset="-128"/>
              </a:rPr>
              <a:t>すりつぶさなきゃ！</a:t>
            </a:r>
          </a:p>
        </p:txBody>
      </p:sp>
      <p:pic>
        <p:nvPicPr>
          <p:cNvPr id="3" name="図 2">
            <a:extLst>
              <a:ext uri="{FF2B5EF4-FFF2-40B4-BE49-F238E27FC236}">
                <a16:creationId xmlns:a16="http://schemas.microsoft.com/office/drawing/2014/main" id="{EB1B6DE1-75C7-4CC7-8B7D-B50E0A0590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322" y="177421"/>
            <a:ext cx="4786153" cy="3077794"/>
          </a:xfrm>
          <a:prstGeom prst="rect">
            <a:avLst/>
          </a:prstGeom>
        </p:spPr>
      </p:pic>
      <p:pic>
        <p:nvPicPr>
          <p:cNvPr id="17" name="図 16">
            <a:extLst>
              <a:ext uri="{FF2B5EF4-FFF2-40B4-BE49-F238E27FC236}">
                <a16:creationId xmlns:a16="http://schemas.microsoft.com/office/drawing/2014/main" id="{15503422-8135-4A04-900E-6F30A70D6A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7346" y="3429000"/>
            <a:ext cx="2222947" cy="2222947"/>
          </a:xfrm>
          <a:prstGeom prst="rect">
            <a:avLst/>
          </a:prstGeom>
        </p:spPr>
      </p:pic>
      <p:sp>
        <p:nvSpPr>
          <p:cNvPr id="14" name="コンテンツ プレースホルダー 2">
            <a:extLst>
              <a:ext uri="{FF2B5EF4-FFF2-40B4-BE49-F238E27FC236}">
                <a16:creationId xmlns:a16="http://schemas.microsoft.com/office/drawing/2014/main" id="{DF1FE382-F737-4B51-881B-FFB24571EBF4}"/>
              </a:ext>
            </a:extLst>
          </p:cNvPr>
          <p:cNvSpPr txBox="1">
            <a:spLocks/>
          </p:cNvSpPr>
          <p:nvPr/>
        </p:nvSpPr>
        <p:spPr>
          <a:xfrm>
            <a:off x="5458936" y="6700667"/>
            <a:ext cx="7506410" cy="314666"/>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baseline="30000" dirty="0"/>
              <a:t>写真：国立モンゴル医科大学 歯学部 客員教授　岡崎 好秀</a:t>
            </a:r>
          </a:p>
          <a:p>
            <a:endParaRPr lang="en-US" altLang="ja-JP" sz="2000" dirty="0">
              <a:latin typeface="A-OTF UD新ゴ Pro L" panose="020B0300000000000000" pitchFamily="34" charset="-128"/>
              <a:ea typeface="A-OTF UD新ゴ Pro L" panose="020B0300000000000000" pitchFamily="34" charset="-128"/>
            </a:endParaRPr>
          </a:p>
        </p:txBody>
      </p:sp>
      <p:pic>
        <p:nvPicPr>
          <p:cNvPr id="10" name="オーディオ 9">
            <a:hlinkClick r:id="" action="ppaction://media"/>
            <a:extLst>
              <a:ext uri="{FF2B5EF4-FFF2-40B4-BE49-F238E27FC236}">
                <a16:creationId xmlns:a16="http://schemas.microsoft.com/office/drawing/2014/main" id="{8105FB16-814C-4DAB-AD37-42B8C8D17E9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837391582"/>
      </p:ext>
    </p:extLst>
  </p:cSld>
  <p:clrMapOvr>
    <a:masterClrMapping/>
  </p:clrMapOvr>
  <p:transition spd="slow" advTm="10047">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80">
                                          <p:stCondLst>
                                            <p:cond delay="0"/>
                                          </p:stCondLst>
                                        </p:cTn>
                                        <p:tgtEl>
                                          <p:spTgt spid="15"/>
                                        </p:tgtEl>
                                      </p:cBhvr>
                                    </p:animEffect>
                                    <p:anim calcmode="lin" valueType="num">
                                      <p:cBhvr>
                                        <p:cTn id="2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3" dur="26">
                                          <p:stCondLst>
                                            <p:cond delay="650"/>
                                          </p:stCondLst>
                                        </p:cTn>
                                        <p:tgtEl>
                                          <p:spTgt spid="15"/>
                                        </p:tgtEl>
                                      </p:cBhvr>
                                      <p:to x="100000" y="60000"/>
                                    </p:animScale>
                                    <p:animScale>
                                      <p:cBhvr>
                                        <p:cTn id="34" dur="166" decel="50000">
                                          <p:stCondLst>
                                            <p:cond delay="676"/>
                                          </p:stCondLst>
                                        </p:cTn>
                                        <p:tgtEl>
                                          <p:spTgt spid="15"/>
                                        </p:tgtEl>
                                      </p:cBhvr>
                                      <p:to x="100000" y="100000"/>
                                    </p:animScale>
                                    <p:animScale>
                                      <p:cBhvr>
                                        <p:cTn id="35" dur="26">
                                          <p:stCondLst>
                                            <p:cond delay="1312"/>
                                          </p:stCondLst>
                                        </p:cTn>
                                        <p:tgtEl>
                                          <p:spTgt spid="15"/>
                                        </p:tgtEl>
                                      </p:cBhvr>
                                      <p:to x="100000" y="80000"/>
                                    </p:animScale>
                                    <p:animScale>
                                      <p:cBhvr>
                                        <p:cTn id="36" dur="166" decel="50000">
                                          <p:stCondLst>
                                            <p:cond delay="1338"/>
                                          </p:stCondLst>
                                        </p:cTn>
                                        <p:tgtEl>
                                          <p:spTgt spid="15"/>
                                        </p:tgtEl>
                                      </p:cBhvr>
                                      <p:to x="100000" y="100000"/>
                                    </p:animScale>
                                    <p:animScale>
                                      <p:cBhvr>
                                        <p:cTn id="37" dur="26">
                                          <p:stCondLst>
                                            <p:cond delay="1642"/>
                                          </p:stCondLst>
                                        </p:cTn>
                                        <p:tgtEl>
                                          <p:spTgt spid="15"/>
                                        </p:tgtEl>
                                      </p:cBhvr>
                                      <p:to x="100000" y="90000"/>
                                    </p:animScale>
                                    <p:animScale>
                                      <p:cBhvr>
                                        <p:cTn id="38" dur="166" decel="50000">
                                          <p:stCondLst>
                                            <p:cond delay="1668"/>
                                          </p:stCondLst>
                                        </p:cTn>
                                        <p:tgtEl>
                                          <p:spTgt spid="15"/>
                                        </p:tgtEl>
                                      </p:cBhvr>
                                      <p:to x="100000" y="100000"/>
                                    </p:animScale>
                                    <p:animScale>
                                      <p:cBhvr>
                                        <p:cTn id="39" dur="26">
                                          <p:stCondLst>
                                            <p:cond delay="1808"/>
                                          </p:stCondLst>
                                        </p:cTn>
                                        <p:tgtEl>
                                          <p:spTgt spid="15"/>
                                        </p:tgtEl>
                                      </p:cBhvr>
                                      <p:to x="100000" y="95000"/>
                                    </p:animScale>
                                    <p:animScale>
                                      <p:cBhvr>
                                        <p:cTn id="40" dur="166" decel="50000">
                                          <p:stCondLst>
                                            <p:cond delay="1834"/>
                                          </p:stCondLst>
                                        </p:cTn>
                                        <p:tgtEl>
                                          <p:spTgt spid="15"/>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362">
                                          <p:stCondLst>
                                            <p:cond delay="0"/>
                                          </p:stCondLst>
                                        </p:cTn>
                                        <p:tgtEl>
                                          <p:spTgt spid="17"/>
                                        </p:tgtEl>
                                      </p:cBhvr>
                                    </p:animEffect>
                                    <p:anim calcmode="lin" valueType="num">
                                      <p:cBhvr>
                                        <p:cTn id="46"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7"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8"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49" dur="207" tmFilter="0, 0; 0.125,0.2665; 0.25,0.4; 0.375,0.465; 0.5,0.5;  0.625,0.535; 0.75,0.6; 0.875,0.7335; 1,1">
                                          <p:stCondLst>
                                            <p:cond delay="828"/>
                                          </p:stCondLst>
                                        </p:cTn>
                                        <p:tgtEl>
                                          <p:spTgt spid="17"/>
                                        </p:tgtEl>
                                        <p:attrNameLst>
                                          <p:attrName>ppt_y</p:attrName>
                                        </p:attrNameLst>
                                      </p:cBhvr>
                                      <p:tavLst>
                                        <p:tav tm="0" fmla="#ppt_y-sin(pi*$)/27">
                                          <p:val>
                                            <p:fltVal val="0"/>
                                          </p:val>
                                        </p:tav>
                                        <p:tav tm="100000">
                                          <p:val>
                                            <p:fltVal val="1"/>
                                          </p:val>
                                        </p:tav>
                                      </p:tavLst>
                                    </p:anim>
                                    <p:anim calcmode="lin" valueType="num">
                                      <p:cBhvr>
                                        <p:cTn id="50"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51" dur="16">
                                          <p:stCondLst>
                                            <p:cond delay="406"/>
                                          </p:stCondLst>
                                        </p:cTn>
                                        <p:tgtEl>
                                          <p:spTgt spid="17"/>
                                        </p:tgtEl>
                                      </p:cBhvr>
                                      <p:to x="100000" y="60000"/>
                                    </p:animScale>
                                    <p:animScale>
                                      <p:cBhvr>
                                        <p:cTn id="52" dur="104" decel="50000">
                                          <p:stCondLst>
                                            <p:cond delay="423"/>
                                          </p:stCondLst>
                                        </p:cTn>
                                        <p:tgtEl>
                                          <p:spTgt spid="17"/>
                                        </p:tgtEl>
                                      </p:cBhvr>
                                      <p:to x="100000" y="100000"/>
                                    </p:animScale>
                                    <p:animScale>
                                      <p:cBhvr>
                                        <p:cTn id="53" dur="16">
                                          <p:stCondLst>
                                            <p:cond delay="820"/>
                                          </p:stCondLst>
                                        </p:cTn>
                                        <p:tgtEl>
                                          <p:spTgt spid="17"/>
                                        </p:tgtEl>
                                      </p:cBhvr>
                                      <p:to x="100000" y="80000"/>
                                    </p:animScale>
                                    <p:animScale>
                                      <p:cBhvr>
                                        <p:cTn id="54" dur="104" decel="50000">
                                          <p:stCondLst>
                                            <p:cond delay="836"/>
                                          </p:stCondLst>
                                        </p:cTn>
                                        <p:tgtEl>
                                          <p:spTgt spid="17"/>
                                        </p:tgtEl>
                                      </p:cBhvr>
                                      <p:to x="100000" y="100000"/>
                                    </p:animScale>
                                    <p:animScale>
                                      <p:cBhvr>
                                        <p:cTn id="55" dur="16">
                                          <p:stCondLst>
                                            <p:cond delay="1026"/>
                                          </p:stCondLst>
                                        </p:cTn>
                                        <p:tgtEl>
                                          <p:spTgt spid="17"/>
                                        </p:tgtEl>
                                      </p:cBhvr>
                                      <p:to x="100000" y="90000"/>
                                    </p:animScale>
                                    <p:animScale>
                                      <p:cBhvr>
                                        <p:cTn id="56" dur="104" decel="50000">
                                          <p:stCondLst>
                                            <p:cond delay="1042"/>
                                          </p:stCondLst>
                                        </p:cTn>
                                        <p:tgtEl>
                                          <p:spTgt spid="17"/>
                                        </p:tgtEl>
                                      </p:cBhvr>
                                      <p:to x="100000" y="100000"/>
                                    </p:animScale>
                                    <p:animScale>
                                      <p:cBhvr>
                                        <p:cTn id="57" dur="16">
                                          <p:stCondLst>
                                            <p:cond delay="1130"/>
                                          </p:stCondLst>
                                        </p:cTn>
                                        <p:tgtEl>
                                          <p:spTgt spid="17"/>
                                        </p:tgtEl>
                                      </p:cBhvr>
                                      <p:to x="100000" y="95000"/>
                                    </p:animScale>
                                    <p:animScale>
                                      <p:cBhvr>
                                        <p:cTn id="58" dur="104" decel="50000">
                                          <p:stCondLst>
                                            <p:cond delay="1146"/>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10"/>
                </p:tgtEl>
              </p:cMediaNode>
            </p:audio>
          </p:childTnLst>
        </p:cTn>
      </p:par>
    </p:tnLst>
    <p:bldLst>
      <p:bldP spid="9" grpId="0" animBg="1"/>
      <p:bldP spid="11"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コンテンツ プレースホルダー 18">
            <a:extLst>
              <a:ext uri="{FF2B5EF4-FFF2-40B4-BE49-F238E27FC236}">
                <a16:creationId xmlns:a16="http://schemas.microsoft.com/office/drawing/2014/main" id="{6A02D23C-9875-4783-B773-710F090A6364}"/>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043443" y="2723217"/>
            <a:ext cx="5781651" cy="3825840"/>
          </a:xfrm>
        </p:spPr>
      </p:pic>
      <p:pic>
        <p:nvPicPr>
          <p:cNvPr id="3" name="図 2">
            <a:extLst>
              <a:ext uri="{FF2B5EF4-FFF2-40B4-BE49-F238E27FC236}">
                <a16:creationId xmlns:a16="http://schemas.microsoft.com/office/drawing/2014/main" id="{14413F09-CAFE-4DE0-AD02-3EA399DDA4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47" y="32210"/>
            <a:ext cx="5863089" cy="3770332"/>
          </a:xfrm>
          <a:prstGeom prst="rect">
            <a:avLst/>
          </a:prstGeom>
        </p:spPr>
      </p:pic>
      <p:sp>
        <p:nvSpPr>
          <p:cNvPr id="9" name="楕円 8">
            <a:extLst>
              <a:ext uri="{FF2B5EF4-FFF2-40B4-BE49-F238E27FC236}">
                <a16:creationId xmlns:a16="http://schemas.microsoft.com/office/drawing/2014/main" id="{9E6B3E83-905D-407F-8BAD-D6C39C0346D1}"/>
              </a:ext>
            </a:extLst>
          </p:cNvPr>
          <p:cNvSpPr/>
          <p:nvPr/>
        </p:nvSpPr>
        <p:spPr>
          <a:xfrm>
            <a:off x="1229324" y="1225062"/>
            <a:ext cx="755184" cy="78122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3" name="直線コネクタ 12">
            <a:extLst>
              <a:ext uri="{FF2B5EF4-FFF2-40B4-BE49-F238E27FC236}">
                <a16:creationId xmlns:a16="http://schemas.microsoft.com/office/drawing/2014/main" id="{BA918B3F-50AE-4539-B7D3-D5FD27987677}"/>
              </a:ext>
            </a:extLst>
          </p:cNvPr>
          <p:cNvCxnSpPr>
            <a:cxnSpLocks/>
            <a:stCxn id="24" idx="0"/>
          </p:cNvCxnSpPr>
          <p:nvPr/>
        </p:nvCxnSpPr>
        <p:spPr>
          <a:xfrm flipV="1">
            <a:off x="7270927" y="1481070"/>
            <a:ext cx="619584" cy="19885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DA8C99D-B690-4D10-8BB6-0993FC4984C6}"/>
              </a:ext>
            </a:extLst>
          </p:cNvPr>
          <p:cNvCxnSpPr>
            <a:cxnSpLocks/>
          </p:cNvCxnSpPr>
          <p:nvPr/>
        </p:nvCxnSpPr>
        <p:spPr>
          <a:xfrm flipH="1" flipV="1">
            <a:off x="8552103" y="1346672"/>
            <a:ext cx="1863714" cy="210979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楕円 9">
            <a:extLst>
              <a:ext uri="{FF2B5EF4-FFF2-40B4-BE49-F238E27FC236}">
                <a16:creationId xmlns:a16="http://schemas.microsoft.com/office/drawing/2014/main" id="{E9C47B10-CCB9-4DEA-86C9-08FC1B75A71A}"/>
              </a:ext>
            </a:extLst>
          </p:cNvPr>
          <p:cNvSpPr/>
          <p:nvPr/>
        </p:nvSpPr>
        <p:spPr>
          <a:xfrm>
            <a:off x="3936283" y="1136148"/>
            <a:ext cx="755184" cy="78122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タイトル 1">
            <a:extLst>
              <a:ext uri="{FF2B5EF4-FFF2-40B4-BE49-F238E27FC236}">
                <a16:creationId xmlns:a16="http://schemas.microsoft.com/office/drawing/2014/main" id="{35071E52-C481-4685-B822-7E22070D62A8}"/>
              </a:ext>
            </a:extLst>
          </p:cNvPr>
          <p:cNvSpPr txBox="1">
            <a:spLocks/>
          </p:cNvSpPr>
          <p:nvPr/>
        </p:nvSpPr>
        <p:spPr>
          <a:xfrm>
            <a:off x="7185892" y="32210"/>
            <a:ext cx="2330343" cy="1314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犬歯</a:t>
            </a:r>
          </a:p>
        </p:txBody>
      </p:sp>
      <p:sp>
        <p:nvSpPr>
          <p:cNvPr id="24" name="楕円 23">
            <a:extLst>
              <a:ext uri="{FF2B5EF4-FFF2-40B4-BE49-F238E27FC236}">
                <a16:creationId xmlns:a16="http://schemas.microsoft.com/office/drawing/2014/main" id="{2A4DAA78-AD6A-4EE6-B32C-D595DF435B37}"/>
              </a:ext>
            </a:extLst>
          </p:cNvPr>
          <p:cNvSpPr/>
          <p:nvPr/>
        </p:nvSpPr>
        <p:spPr>
          <a:xfrm>
            <a:off x="6794357" y="3469640"/>
            <a:ext cx="953139" cy="98601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楕円 24">
            <a:extLst>
              <a:ext uri="{FF2B5EF4-FFF2-40B4-BE49-F238E27FC236}">
                <a16:creationId xmlns:a16="http://schemas.microsoft.com/office/drawing/2014/main" id="{0226E453-3C38-4263-AA3B-6A8A6B8733B2}"/>
              </a:ext>
            </a:extLst>
          </p:cNvPr>
          <p:cNvSpPr/>
          <p:nvPr/>
        </p:nvSpPr>
        <p:spPr>
          <a:xfrm>
            <a:off x="10145235" y="3456463"/>
            <a:ext cx="953139" cy="105057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31" name="直線コネクタ 30">
            <a:extLst>
              <a:ext uri="{FF2B5EF4-FFF2-40B4-BE49-F238E27FC236}">
                <a16:creationId xmlns:a16="http://schemas.microsoft.com/office/drawing/2014/main" id="{4B5F875A-72FA-40BE-B362-664E4E7EF5ED}"/>
              </a:ext>
            </a:extLst>
          </p:cNvPr>
          <p:cNvCxnSpPr>
            <a:cxnSpLocks/>
            <a:stCxn id="9" idx="7"/>
          </p:cNvCxnSpPr>
          <p:nvPr/>
        </p:nvCxnSpPr>
        <p:spPr>
          <a:xfrm flipV="1">
            <a:off x="1873914" y="582045"/>
            <a:ext cx="5218499" cy="7574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EBD26DD-5E77-4DD8-B2AD-52A542F3C5AB}"/>
              </a:ext>
            </a:extLst>
          </p:cNvPr>
          <p:cNvCxnSpPr>
            <a:cxnSpLocks/>
          </p:cNvCxnSpPr>
          <p:nvPr/>
        </p:nvCxnSpPr>
        <p:spPr>
          <a:xfrm flipV="1">
            <a:off x="4686773" y="873654"/>
            <a:ext cx="2242458" cy="56586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コンテンツ プレースホルダー 2">
            <a:extLst>
              <a:ext uri="{FF2B5EF4-FFF2-40B4-BE49-F238E27FC236}">
                <a16:creationId xmlns:a16="http://schemas.microsoft.com/office/drawing/2014/main" id="{4E11F103-A269-4E65-B3EE-0A8A9B684F00}"/>
              </a:ext>
            </a:extLst>
          </p:cNvPr>
          <p:cNvSpPr txBox="1">
            <a:spLocks/>
          </p:cNvSpPr>
          <p:nvPr/>
        </p:nvSpPr>
        <p:spPr>
          <a:xfrm>
            <a:off x="6298986" y="6708997"/>
            <a:ext cx="5526108" cy="273102"/>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baseline="30000" dirty="0"/>
              <a:t>写真：国立モンゴル医科大学 歯学部 客員教授　岡崎 好秀</a:t>
            </a:r>
          </a:p>
          <a:p>
            <a:endParaRPr lang="en-US" altLang="ja-JP" sz="2000" dirty="0">
              <a:latin typeface="A-OTF UD新ゴ Pro L" panose="020B0300000000000000" pitchFamily="34" charset="-128"/>
              <a:ea typeface="A-OTF UD新ゴ Pro L" panose="020B0300000000000000" pitchFamily="34" charset="-128"/>
            </a:endParaRPr>
          </a:p>
        </p:txBody>
      </p:sp>
      <p:pic>
        <p:nvPicPr>
          <p:cNvPr id="20" name="図 19">
            <a:extLst>
              <a:ext uri="{FF2B5EF4-FFF2-40B4-BE49-F238E27FC236}">
                <a16:creationId xmlns:a16="http://schemas.microsoft.com/office/drawing/2014/main" id="{EDEC0B2D-DCFC-4836-BCBA-329563BCE3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5295" y="3868933"/>
            <a:ext cx="2860786" cy="2956857"/>
          </a:xfrm>
          <a:prstGeom prst="rect">
            <a:avLst/>
          </a:prstGeom>
        </p:spPr>
      </p:pic>
      <p:pic>
        <p:nvPicPr>
          <p:cNvPr id="12" name="オーディオ 11">
            <a:hlinkClick r:id="" action="ppaction://media"/>
            <a:extLst>
              <a:ext uri="{FF2B5EF4-FFF2-40B4-BE49-F238E27FC236}">
                <a16:creationId xmlns:a16="http://schemas.microsoft.com/office/drawing/2014/main" id="{DB0CC1D0-1806-4F6B-9F55-6A1B59D96B3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87774470"/>
      </p:ext>
    </p:extLst>
  </p:cSld>
  <p:clrMapOvr>
    <a:masterClrMapping/>
  </p:clrMapOvr>
  <p:transition spd="slow" advTm="1649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1"/>
                            </p:stCondLst>
                            <p:childTnLst>
                              <p:par>
                                <p:cTn id="8" presetID="26"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362">
                                          <p:stCondLst>
                                            <p:cond delay="0"/>
                                          </p:stCondLst>
                                        </p:cTn>
                                        <p:tgtEl>
                                          <p:spTgt spid="9"/>
                                        </p:tgtEl>
                                      </p:cBhvr>
                                    </p:animEffect>
                                    <p:anim calcmode="lin" valueType="num">
                                      <p:cBhvr>
                                        <p:cTn id="11"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4"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15"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16" dur="16">
                                          <p:stCondLst>
                                            <p:cond delay="406"/>
                                          </p:stCondLst>
                                        </p:cTn>
                                        <p:tgtEl>
                                          <p:spTgt spid="9"/>
                                        </p:tgtEl>
                                      </p:cBhvr>
                                      <p:to x="100000" y="60000"/>
                                    </p:animScale>
                                    <p:animScale>
                                      <p:cBhvr>
                                        <p:cTn id="17" dur="104" decel="50000">
                                          <p:stCondLst>
                                            <p:cond delay="423"/>
                                          </p:stCondLst>
                                        </p:cTn>
                                        <p:tgtEl>
                                          <p:spTgt spid="9"/>
                                        </p:tgtEl>
                                      </p:cBhvr>
                                      <p:to x="100000" y="100000"/>
                                    </p:animScale>
                                    <p:animScale>
                                      <p:cBhvr>
                                        <p:cTn id="18" dur="16">
                                          <p:stCondLst>
                                            <p:cond delay="820"/>
                                          </p:stCondLst>
                                        </p:cTn>
                                        <p:tgtEl>
                                          <p:spTgt spid="9"/>
                                        </p:tgtEl>
                                      </p:cBhvr>
                                      <p:to x="100000" y="80000"/>
                                    </p:animScale>
                                    <p:animScale>
                                      <p:cBhvr>
                                        <p:cTn id="19" dur="104" decel="50000">
                                          <p:stCondLst>
                                            <p:cond delay="836"/>
                                          </p:stCondLst>
                                        </p:cTn>
                                        <p:tgtEl>
                                          <p:spTgt spid="9"/>
                                        </p:tgtEl>
                                      </p:cBhvr>
                                      <p:to x="100000" y="100000"/>
                                    </p:animScale>
                                    <p:animScale>
                                      <p:cBhvr>
                                        <p:cTn id="20" dur="16">
                                          <p:stCondLst>
                                            <p:cond delay="1026"/>
                                          </p:stCondLst>
                                        </p:cTn>
                                        <p:tgtEl>
                                          <p:spTgt spid="9"/>
                                        </p:tgtEl>
                                      </p:cBhvr>
                                      <p:to x="100000" y="90000"/>
                                    </p:animScale>
                                    <p:animScale>
                                      <p:cBhvr>
                                        <p:cTn id="21" dur="104" decel="50000">
                                          <p:stCondLst>
                                            <p:cond delay="1042"/>
                                          </p:stCondLst>
                                        </p:cTn>
                                        <p:tgtEl>
                                          <p:spTgt spid="9"/>
                                        </p:tgtEl>
                                      </p:cBhvr>
                                      <p:to x="100000" y="100000"/>
                                    </p:animScale>
                                    <p:animScale>
                                      <p:cBhvr>
                                        <p:cTn id="22" dur="16">
                                          <p:stCondLst>
                                            <p:cond delay="1130"/>
                                          </p:stCondLst>
                                        </p:cTn>
                                        <p:tgtEl>
                                          <p:spTgt spid="9"/>
                                        </p:tgtEl>
                                      </p:cBhvr>
                                      <p:to x="100000" y="95000"/>
                                    </p:animScale>
                                    <p:animScale>
                                      <p:cBhvr>
                                        <p:cTn id="23" dur="104" decel="50000">
                                          <p:stCondLst>
                                            <p:cond delay="1146"/>
                                          </p:stCondLst>
                                        </p:cTn>
                                        <p:tgtEl>
                                          <p:spTgt spid="9"/>
                                        </p:tgtEl>
                                      </p:cBhvr>
                                      <p:to x="100000" y="100000"/>
                                    </p:animScale>
                                  </p:childTnLst>
                                </p:cTn>
                              </p:par>
                            </p:childTnLst>
                          </p:cTn>
                        </p:par>
                        <p:par>
                          <p:cTn id="24" fill="hold">
                            <p:stCondLst>
                              <p:cond delay="1251"/>
                            </p:stCondLst>
                            <p:childTnLst>
                              <p:par>
                                <p:cTn id="25" presetID="26"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362">
                                          <p:stCondLst>
                                            <p:cond delay="0"/>
                                          </p:stCondLst>
                                        </p:cTn>
                                        <p:tgtEl>
                                          <p:spTgt spid="10"/>
                                        </p:tgtEl>
                                      </p:cBhvr>
                                    </p:animEffect>
                                    <p:anim calcmode="lin" valueType="num">
                                      <p:cBhvr>
                                        <p:cTn id="28" dur="113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9" dur="415"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0" dur="415" tmFilter="0, 0; 0.125,0.2665; 0.25,0.4; 0.375,0.465; 0.5,0.5;  0.625,0.535; 0.75,0.6; 0.875,0.7335; 1,1">
                                          <p:stCondLst>
                                            <p:cond delay="415"/>
                                          </p:stCondLst>
                                        </p:cTn>
                                        <p:tgtEl>
                                          <p:spTgt spid="10"/>
                                        </p:tgtEl>
                                        <p:attrNameLst>
                                          <p:attrName>ppt_y</p:attrName>
                                        </p:attrNameLst>
                                      </p:cBhvr>
                                      <p:tavLst>
                                        <p:tav tm="0" fmla="#ppt_y-sin(pi*$)/9">
                                          <p:val>
                                            <p:fltVal val="0"/>
                                          </p:val>
                                        </p:tav>
                                        <p:tav tm="100000">
                                          <p:val>
                                            <p:fltVal val="1"/>
                                          </p:val>
                                        </p:tav>
                                      </p:tavLst>
                                    </p:anim>
                                    <p:anim calcmode="lin" valueType="num">
                                      <p:cBhvr>
                                        <p:cTn id="31" dur="207" tmFilter="0, 0; 0.125,0.2665; 0.25,0.4; 0.375,0.465; 0.5,0.5;  0.625,0.535; 0.75,0.6; 0.875,0.7335; 1,1">
                                          <p:stCondLst>
                                            <p:cond delay="828"/>
                                          </p:stCondLst>
                                        </p:cTn>
                                        <p:tgtEl>
                                          <p:spTgt spid="10"/>
                                        </p:tgtEl>
                                        <p:attrNameLst>
                                          <p:attrName>ppt_y</p:attrName>
                                        </p:attrNameLst>
                                      </p:cBhvr>
                                      <p:tavLst>
                                        <p:tav tm="0" fmla="#ppt_y-sin(pi*$)/27">
                                          <p:val>
                                            <p:fltVal val="0"/>
                                          </p:val>
                                        </p:tav>
                                        <p:tav tm="100000">
                                          <p:val>
                                            <p:fltVal val="1"/>
                                          </p:val>
                                        </p:tav>
                                      </p:tavLst>
                                    </p:anim>
                                    <p:anim calcmode="lin" valueType="num">
                                      <p:cBhvr>
                                        <p:cTn id="32" dur="103" tmFilter="0, 0; 0.125,0.2665; 0.25,0.4; 0.375,0.465; 0.5,0.5;  0.625,0.535; 0.75,0.6; 0.875,0.7335; 1,1">
                                          <p:stCondLst>
                                            <p:cond delay="1035"/>
                                          </p:stCondLst>
                                        </p:cTn>
                                        <p:tgtEl>
                                          <p:spTgt spid="10"/>
                                        </p:tgtEl>
                                        <p:attrNameLst>
                                          <p:attrName>ppt_y</p:attrName>
                                        </p:attrNameLst>
                                      </p:cBhvr>
                                      <p:tavLst>
                                        <p:tav tm="0" fmla="#ppt_y-sin(pi*$)/81">
                                          <p:val>
                                            <p:fltVal val="0"/>
                                          </p:val>
                                        </p:tav>
                                        <p:tav tm="100000">
                                          <p:val>
                                            <p:fltVal val="1"/>
                                          </p:val>
                                        </p:tav>
                                      </p:tavLst>
                                    </p:anim>
                                    <p:animScale>
                                      <p:cBhvr>
                                        <p:cTn id="33" dur="16">
                                          <p:stCondLst>
                                            <p:cond delay="406"/>
                                          </p:stCondLst>
                                        </p:cTn>
                                        <p:tgtEl>
                                          <p:spTgt spid="10"/>
                                        </p:tgtEl>
                                      </p:cBhvr>
                                      <p:to x="100000" y="60000"/>
                                    </p:animScale>
                                    <p:animScale>
                                      <p:cBhvr>
                                        <p:cTn id="34" dur="104" decel="50000">
                                          <p:stCondLst>
                                            <p:cond delay="423"/>
                                          </p:stCondLst>
                                        </p:cTn>
                                        <p:tgtEl>
                                          <p:spTgt spid="10"/>
                                        </p:tgtEl>
                                      </p:cBhvr>
                                      <p:to x="100000" y="100000"/>
                                    </p:animScale>
                                    <p:animScale>
                                      <p:cBhvr>
                                        <p:cTn id="35" dur="16">
                                          <p:stCondLst>
                                            <p:cond delay="820"/>
                                          </p:stCondLst>
                                        </p:cTn>
                                        <p:tgtEl>
                                          <p:spTgt spid="10"/>
                                        </p:tgtEl>
                                      </p:cBhvr>
                                      <p:to x="100000" y="80000"/>
                                    </p:animScale>
                                    <p:animScale>
                                      <p:cBhvr>
                                        <p:cTn id="36" dur="104" decel="50000">
                                          <p:stCondLst>
                                            <p:cond delay="836"/>
                                          </p:stCondLst>
                                        </p:cTn>
                                        <p:tgtEl>
                                          <p:spTgt spid="10"/>
                                        </p:tgtEl>
                                      </p:cBhvr>
                                      <p:to x="100000" y="100000"/>
                                    </p:animScale>
                                    <p:animScale>
                                      <p:cBhvr>
                                        <p:cTn id="37" dur="16">
                                          <p:stCondLst>
                                            <p:cond delay="1026"/>
                                          </p:stCondLst>
                                        </p:cTn>
                                        <p:tgtEl>
                                          <p:spTgt spid="10"/>
                                        </p:tgtEl>
                                      </p:cBhvr>
                                      <p:to x="100000" y="90000"/>
                                    </p:animScale>
                                    <p:animScale>
                                      <p:cBhvr>
                                        <p:cTn id="38" dur="104" decel="50000">
                                          <p:stCondLst>
                                            <p:cond delay="1042"/>
                                          </p:stCondLst>
                                        </p:cTn>
                                        <p:tgtEl>
                                          <p:spTgt spid="10"/>
                                        </p:tgtEl>
                                      </p:cBhvr>
                                      <p:to x="100000" y="100000"/>
                                    </p:animScale>
                                    <p:animScale>
                                      <p:cBhvr>
                                        <p:cTn id="39" dur="16">
                                          <p:stCondLst>
                                            <p:cond delay="1130"/>
                                          </p:stCondLst>
                                        </p:cTn>
                                        <p:tgtEl>
                                          <p:spTgt spid="10"/>
                                        </p:tgtEl>
                                      </p:cBhvr>
                                      <p:to x="100000" y="95000"/>
                                    </p:animScale>
                                    <p:animScale>
                                      <p:cBhvr>
                                        <p:cTn id="40" dur="104" decel="50000">
                                          <p:stCondLst>
                                            <p:cond delay="1146"/>
                                          </p:stCondLst>
                                        </p:cTn>
                                        <p:tgtEl>
                                          <p:spTgt spid="10"/>
                                        </p:tgtEl>
                                      </p:cBhvr>
                                      <p:to x="100000" y="100000"/>
                                    </p:animScale>
                                  </p:childTnLst>
                                </p:cTn>
                              </p:par>
                            </p:childTnLst>
                          </p:cTn>
                        </p:par>
                        <p:par>
                          <p:cTn id="41" fill="hold">
                            <p:stCondLst>
                              <p:cond delay="2501"/>
                            </p:stCondLst>
                            <p:childTnLst>
                              <p:par>
                                <p:cTn id="42" presetID="26"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362">
                                          <p:stCondLst>
                                            <p:cond delay="0"/>
                                          </p:stCondLst>
                                        </p:cTn>
                                        <p:tgtEl>
                                          <p:spTgt spid="24"/>
                                        </p:tgtEl>
                                      </p:cBhvr>
                                    </p:animEffect>
                                    <p:anim calcmode="lin" valueType="num">
                                      <p:cBhvr>
                                        <p:cTn id="45" dur="113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6" dur="415"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7" dur="415" tmFilter="0, 0; 0.125,0.2665; 0.25,0.4; 0.375,0.465; 0.5,0.5;  0.625,0.535; 0.75,0.6; 0.875,0.7335; 1,1">
                                          <p:stCondLst>
                                            <p:cond delay="415"/>
                                          </p:stCondLst>
                                        </p:cTn>
                                        <p:tgtEl>
                                          <p:spTgt spid="24"/>
                                        </p:tgtEl>
                                        <p:attrNameLst>
                                          <p:attrName>ppt_y</p:attrName>
                                        </p:attrNameLst>
                                      </p:cBhvr>
                                      <p:tavLst>
                                        <p:tav tm="0" fmla="#ppt_y-sin(pi*$)/9">
                                          <p:val>
                                            <p:fltVal val="0"/>
                                          </p:val>
                                        </p:tav>
                                        <p:tav tm="100000">
                                          <p:val>
                                            <p:fltVal val="1"/>
                                          </p:val>
                                        </p:tav>
                                      </p:tavLst>
                                    </p:anim>
                                    <p:anim calcmode="lin" valueType="num">
                                      <p:cBhvr>
                                        <p:cTn id="48" dur="207" tmFilter="0, 0; 0.125,0.2665; 0.25,0.4; 0.375,0.465; 0.5,0.5;  0.625,0.535; 0.75,0.6; 0.875,0.7335; 1,1">
                                          <p:stCondLst>
                                            <p:cond delay="828"/>
                                          </p:stCondLst>
                                        </p:cTn>
                                        <p:tgtEl>
                                          <p:spTgt spid="24"/>
                                        </p:tgtEl>
                                        <p:attrNameLst>
                                          <p:attrName>ppt_y</p:attrName>
                                        </p:attrNameLst>
                                      </p:cBhvr>
                                      <p:tavLst>
                                        <p:tav tm="0" fmla="#ppt_y-sin(pi*$)/27">
                                          <p:val>
                                            <p:fltVal val="0"/>
                                          </p:val>
                                        </p:tav>
                                        <p:tav tm="100000">
                                          <p:val>
                                            <p:fltVal val="1"/>
                                          </p:val>
                                        </p:tav>
                                      </p:tavLst>
                                    </p:anim>
                                    <p:anim calcmode="lin" valueType="num">
                                      <p:cBhvr>
                                        <p:cTn id="49" dur="103" tmFilter="0, 0; 0.125,0.2665; 0.25,0.4; 0.375,0.465; 0.5,0.5;  0.625,0.535; 0.75,0.6; 0.875,0.7335; 1,1">
                                          <p:stCondLst>
                                            <p:cond delay="1035"/>
                                          </p:stCondLst>
                                        </p:cTn>
                                        <p:tgtEl>
                                          <p:spTgt spid="24"/>
                                        </p:tgtEl>
                                        <p:attrNameLst>
                                          <p:attrName>ppt_y</p:attrName>
                                        </p:attrNameLst>
                                      </p:cBhvr>
                                      <p:tavLst>
                                        <p:tav tm="0" fmla="#ppt_y-sin(pi*$)/81">
                                          <p:val>
                                            <p:fltVal val="0"/>
                                          </p:val>
                                        </p:tav>
                                        <p:tav tm="100000">
                                          <p:val>
                                            <p:fltVal val="1"/>
                                          </p:val>
                                        </p:tav>
                                      </p:tavLst>
                                    </p:anim>
                                    <p:animScale>
                                      <p:cBhvr>
                                        <p:cTn id="50" dur="16">
                                          <p:stCondLst>
                                            <p:cond delay="406"/>
                                          </p:stCondLst>
                                        </p:cTn>
                                        <p:tgtEl>
                                          <p:spTgt spid="24"/>
                                        </p:tgtEl>
                                      </p:cBhvr>
                                      <p:to x="100000" y="60000"/>
                                    </p:animScale>
                                    <p:animScale>
                                      <p:cBhvr>
                                        <p:cTn id="51" dur="104" decel="50000">
                                          <p:stCondLst>
                                            <p:cond delay="423"/>
                                          </p:stCondLst>
                                        </p:cTn>
                                        <p:tgtEl>
                                          <p:spTgt spid="24"/>
                                        </p:tgtEl>
                                      </p:cBhvr>
                                      <p:to x="100000" y="100000"/>
                                    </p:animScale>
                                    <p:animScale>
                                      <p:cBhvr>
                                        <p:cTn id="52" dur="16">
                                          <p:stCondLst>
                                            <p:cond delay="820"/>
                                          </p:stCondLst>
                                        </p:cTn>
                                        <p:tgtEl>
                                          <p:spTgt spid="24"/>
                                        </p:tgtEl>
                                      </p:cBhvr>
                                      <p:to x="100000" y="80000"/>
                                    </p:animScale>
                                    <p:animScale>
                                      <p:cBhvr>
                                        <p:cTn id="53" dur="104" decel="50000">
                                          <p:stCondLst>
                                            <p:cond delay="836"/>
                                          </p:stCondLst>
                                        </p:cTn>
                                        <p:tgtEl>
                                          <p:spTgt spid="24"/>
                                        </p:tgtEl>
                                      </p:cBhvr>
                                      <p:to x="100000" y="100000"/>
                                    </p:animScale>
                                    <p:animScale>
                                      <p:cBhvr>
                                        <p:cTn id="54" dur="16">
                                          <p:stCondLst>
                                            <p:cond delay="1026"/>
                                          </p:stCondLst>
                                        </p:cTn>
                                        <p:tgtEl>
                                          <p:spTgt spid="24"/>
                                        </p:tgtEl>
                                      </p:cBhvr>
                                      <p:to x="100000" y="90000"/>
                                    </p:animScale>
                                    <p:animScale>
                                      <p:cBhvr>
                                        <p:cTn id="55" dur="104" decel="50000">
                                          <p:stCondLst>
                                            <p:cond delay="1042"/>
                                          </p:stCondLst>
                                        </p:cTn>
                                        <p:tgtEl>
                                          <p:spTgt spid="24"/>
                                        </p:tgtEl>
                                      </p:cBhvr>
                                      <p:to x="100000" y="100000"/>
                                    </p:animScale>
                                    <p:animScale>
                                      <p:cBhvr>
                                        <p:cTn id="56" dur="16">
                                          <p:stCondLst>
                                            <p:cond delay="1130"/>
                                          </p:stCondLst>
                                        </p:cTn>
                                        <p:tgtEl>
                                          <p:spTgt spid="24"/>
                                        </p:tgtEl>
                                      </p:cBhvr>
                                      <p:to x="100000" y="95000"/>
                                    </p:animScale>
                                    <p:animScale>
                                      <p:cBhvr>
                                        <p:cTn id="57" dur="104" decel="50000">
                                          <p:stCondLst>
                                            <p:cond delay="1146"/>
                                          </p:stCondLst>
                                        </p:cTn>
                                        <p:tgtEl>
                                          <p:spTgt spid="24"/>
                                        </p:tgtEl>
                                      </p:cBhvr>
                                      <p:to x="100000" y="100000"/>
                                    </p:animScale>
                                  </p:childTnLst>
                                </p:cTn>
                              </p:par>
                            </p:childTnLst>
                          </p:cTn>
                        </p:par>
                        <p:par>
                          <p:cTn id="58" fill="hold">
                            <p:stCondLst>
                              <p:cond delay="3751"/>
                            </p:stCondLst>
                            <p:childTnLst>
                              <p:par>
                                <p:cTn id="59" presetID="26"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362">
                                          <p:stCondLst>
                                            <p:cond delay="0"/>
                                          </p:stCondLst>
                                        </p:cTn>
                                        <p:tgtEl>
                                          <p:spTgt spid="25"/>
                                        </p:tgtEl>
                                      </p:cBhvr>
                                    </p:animEffect>
                                    <p:anim calcmode="lin" valueType="num">
                                      <p:cBhvr>
                                        <p:cTn id="62" dur="1139"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63" dur="41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64" dur="415" tmFilter="0, 0; 0.125,0.2665; 0.25,0.4; 0.375,0.465; 0.5,0.5;  0.625,0.535; 0.75,0.6; 0.875,0.7335; 1,1">
                                          <p:stCondLst>
                                            <p:cond delay="415"/>
                                          </p:stCondLst>
                                        </p:cTn>
                                        <p:tgtEl>
                                          <p:spTgt spid="25"/>
                                        </p:tgtEl>
                                        <p:attrNameLst>
                                          <p:attrName>ppt_y</p:attrName>
                                        </p:attrNameLst>
                                      </p:cBhvr>
                                      <p:tavLst>
                                        <p:tav tm="0" fmla="#ppt_y-sin(pi*$)/9">
                                          <p:val>
                                            <p:fltVal val="0"/>
                                          </p:val>
                                        </p:tav>
                                        <p:tav tm="100000">
                                          <p:val>
                                            <p:fltVal val="1"/>
                                          </p:val>
                                        </p:tav>
                                      </p:tavLst>
                                    </p:anim>
                                    <p:anim calcmode="lin" valueType="num">
                                      <p:cBhvr>
                                        <p:cTn id="65" dur="207" tmFilter="0, 0; 0.125,0.2665; 0.25,0.4; 0.375,0.465; 0.5,0.5;  0.625,0.535; 0.75,0.6; 0.875,0.7335; 1,1">
                                          <p:stCondLst>
                                            <p:cond delay="828"/>
                                          </p:stCondLst>
                                        </p:cTn>
                                        <p:tgtEl>
                                          <p:spTgt spid="25"/>
                                        </p:tgtEl>
                                        <p:attrNameLst>
                                          <p:attrName>ppt_y</p:attrName>
                                        </p:attrNameLst>
                                      </p:cBhvr>
                                      <p:tavLst>
                                        <p:tav tm="0" fmla="#ppt_y-sin(pi*$)/27">
                                          <p:val>
                                            <p:fltVal val="0"/>
                                          </p:val>
                                        </p:tav>
                                        <p:tav tm="100000">
                                          <p:val>
                                            <p:fltVal val="1"/>
                                          </p:val>
                                        </p:tav>
                                      </p:tavLst>
                                    </p:anim>
                                    <p:anim calcmode="lin" valueType="num">
                                      <p:cBhvr>
                                        <p:cTn id="66" dur="103" tmFilter="0, 0; 0.125,0.2665; 0.25,0.4; 0.375,0.465; 0.5,0.5;  0.625,0.535; 0.75,0.6; 0.875,0.7335; 1,1">
                                          <p:stCondLst>
                                            <p:cond delay="1035"/>
                                          </p:stCondLst>
                                        </p:cTn>
                                        <p:tgtEl>
                                          <p:spTgt spid="25"/>
                                        </p:tgtEl>
                                        <p:attrNameLst>
                                          <p:attrName>ppt_y</p:attrName>
                                        </p:attrNameLst>
                                      </p:cBhvr>
                                      <p:tavLst>
                                        <p:tav tm="0" fmla="#ppt_y-sin(pi*$)/81">
                                          <p:val>
                                            <p:fltVal val="0"/>
                                          </p:val>
                                        </p:tav>
                                        <p:tav tm="100000">
                                          <p:val>
                                            <p:fltVal val="1"/>
                                          </p:val>
                                        </p:tav>
                                      </p:tavLst>
                                    </p:anim>
                                    <p:animScale>
                                      <p:cBhvr>
                                        <p:cTn id="67" dur="16">
                                          <p:stCondLst>
                                            <p:cond delay="406"/>
                                          </p:stCondLst>
                                        </p:cTn>
                                        <p:tgtEl>
                                          <p:spTgt spid="25"/>
                                        </p:tgtEl>
                                      </p:cBhvr>
                                      <p:to x="100000" y="60000"/>
                                    </p:animScale>
                                    <p:animScale>
                                      <p:cBhvr>
                                        <p:cTn id="68" dur="104" decel="50000">
                                          <p:stCondLst>
                                            <p:cond delay="423"/>
                                          </p:stCondLst>
                                        </p:cTn>
                                        <p:tgtEl>
                                          <p:spTgt spid="25"/>
                                        </p:tgtEl>
                                      </p:cBhvr>
                                      <p:to x="100000" y="100000"/>
                                    </p:animScale>
                                    <p:animScale>
                                      <p:cBhvr>
                                        <p:cTn id="69" dur="16">
                                          <p:stCondLst>
                                            <p:cond delay="820"/>
                                          </p:stCondLst>
                                        </p:cTn>
                                        <p:tgtEl>
                                          <p:spTgt spid="25"/>
                                        </p:tgtEl>
                                      </p:cBhvr>
                                      <p:to x="100000" y="80000"/>
                                    </p:animScale>
                                    <p:animScale>
                                      <p:cBhvr>
                                        <p:cTn id="70" dur="104" decel="50000">
                                          <p:stCondLst>
                                            <p:cond delay="836"/>
                                          </p:stCondLst>
                                        </p:cTn>
                                        <p:tgtEl>
                                          <p:spTgt spid="25"/>
                                        </p:tgtEl>
                                      </p:cBhvr>
                                      <p:to x="100000" y="100000"/>
                                    </p:animScale>
                                    <p:animScale>
                                      <p:cBhvr>
                                        <p:cTn id="71" dur="16">
                                          <p:stCondLst>
                                            <p:cond delay="1026"/>
                                          </p:stCondLst>
                                        </p:cTn>
                                        <p:tgtEl>
                                          <p:spTgt spid="25"/>
                                        </p:tgtEl>
                                      </p:cBhvr>
                                      <p:to x="100000" y="90000"/>
                                    </p:animScale>
                                    <p:animScale>
                                      <p:cBhvr>
                                        <p:cTn id="72" dur="104" decel="50000">
                                          <p:stCondLst>
                                            <p:cond delay="1042"/>
                                          </p:stCondLst>
                                        </p:cTn>
                                        <p:tgtEl>
                                          <p:spTgt spid="25"/>
                                        </p:tgtEl>
                                      </p:cBhvr>
                                      <p:to x="100000" y="100000"/>
                                    </p:animScale>
                                    <p:animScale>
                                      <p:cBhvr>
                                        <p:cTn id="73" dur="16">
                                          <p:stCondLst>
                                            <p:cond delay="1130"/>
                                          </p:stCondLst>
                                        </p:cTn>
                                        <p:tgtEl>
                                          <p:spTgt spid="25"/>
                                        </p:tgtEl>
                                      </p:cBhvr>
                                      <p:to x="100000" y="95000"/>
                                    </p:animScale>
                                    <p:animScale>
                                      <p:cBhvr>
                                        <p:cTn id="74" dur="104" decel="50000">
                                          <p:stCondLst>
                                            <p:cond delay="1146"/>
                                          </p:stCondLst>
                                        </p:cTn>
                                        <p:tgtEl>
                                          <p:spTgt spid="25"/>
                                        </p:tgtEl>
                                      </p:cBhvr>
                                      <p:to x="100000" y="100000"/>
                                    </p:animScale>
                                  </p:childTnLst>
                                </p:cTn>
                              </p:par>
                            </p:childTnLst>
                          </p:cTn>
                        </p:par>
                        <p:par>
                          <p:cTn id="75" fill="hold">
                            <p:stCondLst>
                              <p:cond delay="5001"/>
                            </p:stCondLst>
                            <p:childTnLst>
                              <p:par>
                                <p:cTn id="76" presetID="22" presetClass="entr" presetSubtype="4" fill="hold" nodeType="afterEffect">
                                  <p:stCondLst>
                                    <p:cond delay="1000"/>
                                  </p:stCondLst>
                                  <p:childTnLst>
                                    <p:set>
                                      <p:cBhvr>
                                        <p:cTn id="77" dur="1" fill="hold">
                                          <p:stCondLst>
                                            <p:cond delay="0"/>
                                          </p:stCondLst>
                                        </p:cTn>
                                        <p:tgtEl>
                                          <p:spTgt spid="31"/>
                                        </p:tgtEl>
                                        <p:attrNameLst>
                                          <p:attrName>style.visibility</p:attrName>
                                        </p:attrNameLst>
                                      </p:cBhvr>
                                      <p:to>
                                        <p:strVal val="visible"/>
                                      </p:to>
                                    </p:set>
                                    <p:animEffect transition="in" filter="wipe(down)">
                                      <p:cBhvr>
                                        <p:cTn id="78" dur="500"/>
                                        <p:tgtEl>
                                          <p:spTgt spid="31"/>
                                        </p:tgtEl>
                                      </p:cBhvr>
                                    </p:animEffect>
                                  </p:childTnLst>
                                </p:cTn>
                              </p:par>
                              <p:par>
                                <p:cTn id="79" presetID="22" presetClass="entr" presetSubtype="4" fill="hold" nodeType="withEffect">
                                  <p:stCondLst>
                                    <p:cond delay="1000"/>
                                  </p:stCondLst>
                                  <p:childTnLst>
                                    <p:set>
                                      <p:cBhvr>
                                        <p:cTn id="80" dur="1" fill="hold">
                                          <p:stCondLst>
                                            <p:cond delay="0"/>
                                          </p:stCondLst>
                                        </p:cTn>
                                        <p:tgtEl>
                                          <p:spTgt spid="34"/>
                                        </p:tgtEl>
                                        <p:attrNameLst>
                                          <p:attrName>style.visibility</p:attrName>
                                        </p:attrNameLst>
                                      </p:cBhvr>
                                      <p:to>
                                        <p:strVal val="visible"/>
                                      </p:to>
                                    </p:set>
                                    <p:animEffect transition="in" filter="wipe(down)">
                                      <p:cBhvr>
                                        <p:cTn id="81" dur="499"/>
                                        <p:tgtEl>
                                          <p:spTgt spid="34"/>
                                        </p:tgtEl>
                                      </p:cBhvr>
                                    </p:animEffect>
                                  </p:childTnLst>
                                </p:cTn>
                              </p:par>
                            </p:childTnLst>
                          </p:cTn>
                        </p:par>
                        <p:par>
                          <p:cTn id="82" fill="hold">
                            <p:stCondLst>
                              <p:cond delay="6501"/>
                            </p:stCondLst>
                            <p:childTnLst>
                              <p:par>
                                <p:cTn id="83" presetID="22" presetClass="entr" presetSubtype="4" fill="hold" nodeType="afterEffect">
                                  <p:stCondLst>
                                    <p:cond delay="1000"/>
                                  </p:stCondLst>
                                  <p:childTnLst>
                                    <p:set>
                                      <p:cBhvr>
                                        <p:cTn id="84" dur="1" fill="hold">
                                          <p:stCondLst>
                                            <p:cond delay="0"/>
                                          </p:stCondLst>
                                        </p:cTn>
                                        <p:tgtEl>
                                          <p:spTgt spid="13"/>
                                        </p:tgtEl>
                                        <p:attrNameLst>
                                          <p:attrName>style.visibility</p:attrName>
                                        </p:attrNameLst>
                                      </p:cBhvr>
                                      <p:to>
                                        <p:strVal val="visible"/>
                                      </p:to>
                                    </p:set>
                                    <p:animEffect transition="in" filter="wipe(down)">
                                      <p:cBhvr>
                                        <p:cTn id="85" dur="500"/>
                                        <p:tgtEl>
                                          <p:spTgt spid="13"/>
                                        </p:tgtEl>
                                      </p:cBhvr>
                                    </p:animEffect>
                                  </p:childTnLst>
                                </p:cTn>
                              </p:par>
                              <p:par>
                                <p:cTn id="86" presetID="22" presetClass="entr" presetSubtype="4" fill="hold" nodeType="withEffect">
                                  <p:stCondLst>
                                    <p:cond delay="1000"/>
                                  </p:stCondLst>
                                  <p:childTnLst>
                                    <p:set>
                                      <p:cBhvr>
                                        <p:cTn id="87" dur="1" fill="hold">
                                          <p:stCondLst>
                                            <p:cond delay="0"/>
                                          </p:stCondLst>
                                        </p:cTn>
                                        <p:tgtEl>
                                          <p:spTgt spid="16"/>
                                        </p:tgtEl>
                                        <p:attrNameLst>
                                          <p:attrName>style.visibility</p:attrName>
                                        </p:attrNameLst>
                                      </p:cBhvr>
                                      <p:to>
                                        <p:strVal val="visible"/>
                                      </p:to>
                                    </p:set>
                                    <p:animEffect transition="in" filter="wipe(down)">
                                      <p:cBhvr>
                                        <p:cTn id="88" dur="499"/>
                                        <p:tgtEl>
                                          <p:spTgt spid="16"/>
                                        </p:tgtEl>
                                      </p:cBhvr>
                                    </p:animEffect>
                                  </p:childTnLst>
                                </p:cTn>
                              </p:par>
                            </p:childTnLst>
                          </p:cTn>
                        </p:par>
                        <p:par>
                          <p:cTn id="89" fill="hold">
                            <p:stCondLst>
                              <p:cond delay="8001"/>
                            </p:stCondLst>
                            <p:childTnLst>
                              <p:par>
                                <p:cTn id="90" presetID="2" presetClass="entr" presetSubtype="4" fill="hold" grpId="0" nodeType="afterEffect">
                                  <p:stCondLst>
                                    <p:cond delay="2000"/>
                                  </p:stCondLst>
                                  <p:childTnLst>
                                    <p:set>
                                      <p:cBhvr>
                                        <p:cTn id="91" dur="1" fill="hold">
                                          <p:stCondLst>
                                            <p:cond delay="0"/>
                                          </p:stCondLst>
                                        </p:cTn>
                                        <p:tgtEl>
                                          <p:spTgt spid="14"/>
                                        </p:tgtEl>
                                        <p:attrNameLst>
                                          <p:attrName>style.visibility</p:attrName>
                                        </p:attrNameLst>
                                      </p:cBhvr>
                                      <p:to>
                                        <p:strVal val="visible"/>
                                      </p:to>
                                    </p:set>
                                    <p:anim calcmode="lin" valueType="num">
                                      <p:cBhvr additive="base">
                                        <p:cTn id="92" dur="1000" fill="hold"/>
                                        <p:tgtEl>
                                          <p:spTgt spid="14"/>
                                        </p:tgtEl>
                                        <p:attrNameLst>
                                          <p:attrName>ppt_x</p:attrName>
                                        </p:attrNameLst>
                                      </p:cBhvr>
                                      <p:tavLst>
                                        <p:tav tm="0">
                                          <p:val>
                                            <p:strVal val="#ppt_x"/>
                                          </p:val>
                                        </p:tav>
                                        <p:tav tm="100000">
                                          <p:val>
                                            <p:strVal val="#ppt_x"/>
                                          </p:val>
                                        </p:tav>
                                      </p:tavLst>
                                    </p:anim>
                                    <p:anim calcmode="lin" valueType="num">
                                      <p:cBhvr additive="base">
                                        <p:cTn id="93" dur="1000" fill="hold"/>
                                        <p:tgtEl>
                                          <p:spTgt spid="14"/>
                                        </p:tgtEl>
                                        <p:attrNameLst>
                                          <p:attrName>ppt_y</p:attrName>
                                        </p:attrNameLst>
                                      </p:cBhvr>
                                      <p:tavLst>
                                        <p:tav tm="0">
                                          <p:val>
                                            <p:strVal val="1+#ppt_h/2"/>
                                          </p:val>
                                        </p:tav>
                                        <p:tav tm="100000">
                                          <p:val>
                                            <p:strVal val="#ppt_y"/>
                                          </p:val>
                                        </p:tav>
                                      </p:tavLst>
                                    </p:anim>
                                  </p:childTnLst>
                                </p:cTn>
                              </p:par>
                            </p:childTnLst>
                          </p:cTn>
                        </p:par>
                        <p:par>
                          <p:cTn id="94" fill="hold">
                            <p:stCondLst>
                              <p:cond delay="11001"/>
                            </p:stCondLst>
                            <p:childTnLst>
                              <p:par>
                                <p:cTn id="95" presetID="2" presetClass="entr" presetSubtype="2" fill="hold" nodeType="after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1+#ppt_w/2"/>
                                          </p:val>
                                        </p:tav>
                                        <p:tav tm="100000">
                                          <p:val>
                                            <p:strVal val="#ppt_x"/>
                                          </p:val>
                                        </p:tav>
                                      </p:tavLst>
                                    </p:anim>
                                    <p:anim calcmode="lin" valueType="num">
                                      <p:cBhvr additive="base">
                                        <p:cTn id="98" dur="500" fill="hold"/>
                                        <p:tgtEl>
                                          <p:spTgt spid="20"/>
                                        </p:tgtEl>
                                        <p:attrNameLst>
                                          <p:attrName>ppt_y</p:attrName>
                                        </p:attrNameLst>
                                      </p:cBhvr>
                                      <p:tavLst>
                                        <p:tav tm="0">
                                          <p:val>
                                            <p:strVal val="#ppt_y"/>
                                          </p:val>
                                        </p:tav>
                                        <p:tav tm="100000">
                                          <p:val>
                                            <p:strVal val="#ppt_y"/>
                                          </p:val>
                                        </p:tav>
                                      </p:tavLst>
                                    </p:anim>
                                  </p:childTnLst>
                                </p:cTn>
                              </p:par>
                            </p:childTnLst>
                          </p:cTn>
                        </p:par>
                        <p:par>
                          <p:cTn id="99" fill="hold">
                            <p:stCondLst>
                              <p:cond delay="11501"/>
                            </p:stCondLst>
                            <p:childTnLst>
                              <p:par>
                                <p:cTn id="100" presetID="32" presetClass="emph" presetSubtype="0" fill="hold" nodeType="afterEffect">
                                  <p:stCondLst>
                                    <p:cond delay="0"/>
                                  </p:stCondLst>
                                  <p:childTnLst>
                                    <p:animRot by="120000">
                                      <p:cBhvr>
                                        <p:cTn id="101" dur="100" fill="hold">
                                          <p:stCondLst>
                                            <p:cond delay="0"/>
                                          </p:stCondLst>
                                        </p:cTn>
                                        <p:tgtEl>
                                          <p:spTgt spid="20"/>
                                        </p:tgtEl>
                                        <p:attrNameLst>
                                          <p:attrName>r</p:attrName>
                                        </p:attrNameLst>
                                      </p:cBhvr>
                                    </p:animRot>
                                    <p:animRot by="-240000">
                                      <p:cBhvr>
                                        <p:cTn id="102" dur="200" fill="hold">
                                          <p:stCondLst>
                                            <p:cond delay="200"/>
                                          </p:stCondLst>
                                        </p:cTn>
                                        <p:tgtEl>
                                          <p:spTgt spid="20"/>
                                        </p:tgtEl>
                                        <p:attrNameLst>
                                          <p:attrName>r</p:attrName>
                                        </p:attrNameLst>
                                      </p:cBhvr>
                                    </p:animRot>
                                    <p:animRot by="240000">
                                      <p:cBhvr>
                                        <p:cTn id="103" dur="200" fill="hold">
                                          <p:stCondLst>
                                            <p:cond delay="400"/>
                                          </p:stCondLst>
                                        </p:cTn>
                                        <p:tgtEl>
                                          <p:spTgt spid="20"/>
                                        </p:tgtEl>
                                        <p:attrNameLst>
                                          <p:attrName>r</p:attrName>
                                        </p:attrNameLst>
                                      </p:cBhvr>
                                    </p:animRot>
                                    <p:animRot by="-240000">
                                      <p:cBhvr>
                                        <p:cTn id="104" dur="200" fill="hold">
                                          <p:stCondLst>
                                            <p:cond delay="600"/>
                                          </p:stCondLst>
                                        </p:cTn>
                                        <p:tgtEl>
                                          <p:spTgt spid="20"/>
                                        </p:tgtEl>
                                        <p:attrNameLst>
                                          <p:attrName>r</p:attrName>
                                        </p:attrNameLst>
                                      </p:cBhvr>
                                    </p:animRot>
                                    <p:animRot by="120000">
                                      <p:cBhvr>
                                        <p:cTn id="10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6" fill="hold" display="0">
                  <p:stCondLst>
                    <p:cond delay="indefinite"/>
                  </p:stCondLst>
                  <p:endCondLst>
                    <p:cond evt="onStopAudio" delay="0">
                      <p:tgtEl>
                        <p:sldTgt/>
                      </p:tgtEl>
                    </p:cond>
                  </p:endCondLst>
                </p:cTn>
                <p:tgtEl>
                  <p:spTgt spid="12"/>
                </p:tgtEl>
              </p:cMediaNode>
            </p:audio>
          </p:childTnLst>
        </p:cTn>
      </p:par>
    </p:tnLst>
    <p:bldLst>
      <p:bldP spid="9" grpId="0" animBg="1"/>
      <p:bldP spid="10" grpId="0" animBg="1"/>
      <p:bldP spid="14" grpId="0"/>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8D55B1BF-E4DC-4DD5-BE46-E32DCDE50D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1820" y="928108"/>
            <a:ext cx="4788387" cy="5929891"/>
          </a:xfrm>
          <a:prstGeom prst="rect">
            <a:avLst/>
          </a:prstGeom>
        </p:spPr>
      </p:pic>
      <p:sp>
        <p:nvSpPr>
          <p:cNvPr id="10" name="タイトル 1">
            <a:extLst>
              <a:ext uri="{FF2B5EF4-FFF2-40B4-BE49-F238E27FC236}">
                <a16:creationId xmlns:a16="http://schemas.microsoft.com/office/drawing/2014/main" id="{6F5113B0-A037-4464-B710-7FCC4A60A5E5}"/>
              </a:ext>
            </a:extLst>
          </p:cNvPr>
          <p:cNvSpPr txBox="1">
            <a:spLocks/>
          </p:cNvSpPr>
          <p:nvPr/>
        </p:nvSpPr>
        <p:spPr>
          <a:xfrm>
            <a:off x="2458296" y="5147714"/>
            <a:ext cx="7741618" cy="1701476"/>
          </a:xfrm>
          <a:prstGeom prst="rect">
            <a:avLst/>
          </a:prstGeom>
          <a:solidFill>
            <a:srgbClr val="FFFF00">
              <a:alpha val="47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ja-JP" altLang="en-US" dirty="0">
                <a:latin typeface="HGP創英角ﾎﾟｯﾌﾟ体" panose="040B0A00000000000000" pitchFamily="50" charset="-128"/>
                <a:ea typeface="HGP創英角ﾎﾟｯﾌﾟ体" panose="040B0A00000000000000" pitchFamily="50" charset="-128"/>
              </a:rPr>
              <a:t>えいようを上手にとるためには、</a:t>
            </a:r>
            <a:endParaRPr lang="en-US" altLang="ja-JP" dirty="0">
              <a:latin typeface="HGP創英角ﾎﾟｯﾌﾟ体" panose="040B0A00000000000000" pitchFamily="50" charset="-128"/>
              <a:ea typeface="HGP創英角ﾎﾟｯﾌﾟ体" panose="040B0A00000000000000" pitchFamily="50" charset="-128"/>
            </a:endParaRPr>
          </a:p>
          <a:p>
            <a:pPr>
              <a:lnSpc>
                <a:spcPct val="100000"/>
              </a:lnSpc>
            </a:pPr>
            <a:r>
              <a:rPr lang="ja-JP" altLang="en-US" dirty="0">
                <a:latin typeface="HGP創英角ﾎﾟｯﾌﾟ体" panose="040B0A00000000000000" pitchFamily="50" charset="-128"/>
                <a:ea typeface="HGP創英角ﾎﾟｯﾌﾟ体" panose="040B0A00000000000000" pitchFamily="50" charset="-128"/>
              </a:rPr>
              <a:t>ちゃんとかまなきゃ、そん！</a:t>
            </a:r>
            <a:endParaRPr lang="ja-JP" altLang="en-US" dirty="0"/>
          </a:p>
        </p:txBody>
      </p:sp>
      <p:sp>
        <p:nvSpPr>
          <p:cNvPr id="12" name="思考の吹き出し: 雲形 11">
            <a:extLst>
              <a:ext uri="{FF2B5EF4-FFF2-40B4-BE49-F238E27FC236}">
                <a16:creationId xmlns:a16="http://schemas.microsoft.com/office/drawing/2014/main" id="{431F22B0-9AC8-4195-ADED-5B5D4AA28D55}"/>
              </a:ext>
            </a:extLst>
          </p:cNvPr>
          <p:cNvSpPr/>
          <p:nvPr/>
        </p:nvSpPr>
        <p:spPr>
          <a:xfrm flipH="1">
            <a:off x="-198919" y="289742"/>
            <a:ext cx="6055659" cy="3603311"/>
          </a:xfrm>
          <a:prstGeom prst="cloudCallout">
            <a:avLst>
              <a:gd name="adj1" fmla="val 52723"/>
              <a:gd name="adj2" fmla="val 73651"/>
            </a:avLst>
          </a:prstGeom>
          <a:solidFill>
            <a:schemeClr val="accent4">
              <a:lumMod val="60000"/>
              <a:lumOff val="40000"/>
            </a:schemeClr>
          </a:solid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
            <a:extLst>
              <a:ext uri="{FF2B5EF4-FFF2-40B4-BE49-F238E27FC236}">
                <a16:creationId xmlns:a16="http://schemas.microsoft.com/office/drawing/2014/main" id="{29F283F8-015D-4761-9CC8-D2AB0B50BFA5}"/>
              </a:ext>
            </a:extLst>
          </p:cNvPr>
          <p:cNvSpPr txBox="1">
            <a:spLocks/>
          </p:cNvSpPr>
          <p:nvPr/>
        </p:nvSpPr>
        <p:spPr>
          <a:xfrm rot="900236">
            <a:off x="848598" y="974277"/>
            <a:ext cx="5809716" cy="276065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sz="5400" dirty="0">
                <a:latin typeface="HGP創英角ﾎﾟｯﾌﾟ体" panose="040B0A00000000000000" pitchFamily="50" charset="-128"/>
                <a:ea typeface="HGP創英角ﾎﾟｯﾌﾟ体" panose="040B0A00000000000000" pitchFamily="50" charset="-128"/>
              </a:rPr>
              <a:t>よくかむと、</a:t>
            </a:r>
            <a:endParaRPr lang="en-US" altLang="ja-JP" sz="5400" dirty="0">
              <a:latin typeface="HGP創英角ﾎﾟｯﾌﾟ体" panose="040B0A00000000000000" pitchFamily="50" charset="-128"/>
              <a:ea typeface="HGP創英角ﾎﾟｯﾌﾟ体" panose="040B0A00000000000000" pitchFamily="50" charset="-128"/>
            </a:endParaRPr>
          </a:p>
          <a:p>
            <a:pPr>
              <a:lnSpc>
                <a:spcPct val="120000"/>
              </a:lnSpc>
            </a:pPr>
            <a:r>
              <a:rPr lang="ja-JP" altLang="en-US" sz="5400" dirty="0">
                <a:latin typeface="HGP創英角ﾎﾟｯﾌﾟ体" panose="040B0A00000000000000" pitchFamily="50" charset="-128"/>
                <a:ea typeface="HGP創英角ﾎﾟｯﾌﾟ体" panose="040B0A00000000000000" pitchFamily="50" charset="-128"/>
              </a:rPr>
              <a:t>なにがかわるの</a:t>
            </a:r>
            <a:endParaRPr lang="en-US" altLang="ja-JP" sz="5400" dirty="0">
              <a:latin typeface="HGP創英角ﾎﾟｯﾌﾟ体" panose="040B0A00000000000000" pitchFamily="50" charset="-128"/>
              <a:ea typeface="HGP創英角ﾎﾟｯﾌﾟ体" panose="040B0A00000000000000" pitchFamily="50" charset="-128"/>
            </a:endParaRPr>
          </a:p>
          <a:p>
            <a:pPr>
              <a:lnSpc>
                <a:spcPct val="120000"/>
              </a:lnSpc>
            </a:pPr>
            <a:r>
              <a:rPr lang="ja-JP" altLang="en-US" sz="5400" dirty="0">
                <a:latin typeface="HGP創英角ﾎﾟｯﾌﾟ体" panose="040B0A00000000000000" pitchFamily="50" charset="-128"/>
                <a:ea typeface="HGP創英角ﾎﾟｯﾌﾟ体" panose="040B0A00000000000000" pitchFamily="50" charset="-128"/>
              </a:rPr>
              <a:t>かな？</a:t>
            </a:r>
          </a:p>
        </p:txBody>
      </p:sp>
      <p:pic>
        <p:nvPicPr>
          <p:cNvPr id="7" name="オーディオ 6">
            <a:hlinkClick r:id="" action="ppaction://media"/>
            <a:extLst>
              <a:ext uri="{FF2B5EF4-FFF2-40B4-BE49-F238E27FC236}">
                <a16:creationId xmlns:a16="http://schemas.microsoft.com/office/drawing/2014/main" id="{903C313E-CCF3-4C85-8E18-1D66FCA5E74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721517203"/>
      </p:ext>
    </p:extLst>
  </p:cSld>
  <p:clrMapOvr>
    <a:masterClrMapping/>
  </p:clrMapOvr>
  <mc:AlternateContent xmlns:mc="http://schemas.openxmlformats.org/markup-compatibility/2006" xmlns:p14="http://schemas.microsoft.com/office/powerpoint/2010/main">
    <mc:Choice Requires="p14">
      <p:transition spd="slow" p14:dur="1400" advTm="10642">
        <p14:ripple/>
      </p:transition>
    </mc:Choice>
    <mc:Fallback xmlns="">
      <p:transition spd="slow" advTm="106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75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7"/>
                </p:tgtEl>
              </p:cMediaNode>
            </p:audio>
          </p:childTnLst>
        </p:cTn>
      </p:par>
    </p:tnLst>
    <p:bldLst>
      <p:bldP spid="10" grpId="0" animBg="1"/>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722948C-1712-421F-903C-F8B9AFC154F3}"/>
              </a:ext>
            </a:extLst>
          </p:cNvPr>
          <p:cNvSpPr/>
          <p:nvPr/>
        </p:nvSpPr>
        <p:spPr>
          <a:xfrm>
            <a:off x="0" y="0"/>
            <a:ext cx="12191999" cy="68580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BE600C1-45E9-48E9-B221-05D0517B3A17}"/>
              </a:ext>
            </a:extLst>
          </p:cNvPr>
          <p:cNvSpPr txBox="1">
            <a:spLocks/>
          </p:cNvSpPr>
          <p:nvPr/>
        </p:nvSpPr>
        <p:spPr>
          <a:xfrm>
            <a:off x="272954" y="726764"/>
            <a:ext cx="11919045" cy="4412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6600" dirty="0">
                <a:solidFill>
                  <a:schemeClr val="bg1"/>
                </a:solidFill>
                <a:latin typeface="HGP創英角ﾎﾟｯﾌﾟ体" panose="040B0A00000000000000" pitchFamily="50" charset="-128"/>
                <a:ea typeface="HGP創英角ﾎﾟｯﾌﾟ体" panose="040B0A00000000000000" pitchFamily="50" charset="-128"/>
              </a:rPr>
              <a:t>ごはんをひとくち食べて、</a:t>
            </a:r>
            <a:endParaRPr lang="en-US" altLang="ja-JP" sz="6600" dirty="0">
              <a:solidFill>
                <a:schemeClr val="bg1"/>
              </a:solidFill>
              <a:latin typeface="HGP創英角ﾎﾟｯﾌﾟ体" panose="040B0A00000000000000" pitchFamily="50" charset="-128"/>
              <a:ea typeface="HGP創英角ﾎﾟｯﾌﾟ体" panose="040B0A00000000000000" pitchFamily="50" charset="-128"/>
            </a:endParaRPr>
          </a:p>
          <a:p>
            <a:pPr algn="ctr">
              <a:lnSpc>
                <a:spcPct val="150000"/>
              </a:lnSpc>
            </a:pPr>
            <a:r>
              <a:rPr lang="ja-JP" altLang="en-US" sz="6600" dirty="0">
                <a:solidFill>
                  <a:schemeClr val="bg1"/>
                </a:solidFill>
                <a:latin typeface="HGP創英角ﾎﾟｯﾌﾟ体" panose="040B0A00000000000000" pitchFamily="50" charset="-128"/>
                <a:ea typeface="HGP創英角ﾎﾟｯﾌﾟ体" panose="040B0A00000000000000" pitchFamily="50" charset="-128"/>
              </a:rPr>
              <a:t>た～～～っくさんかんでみよう！</a:t>
            </a:r>
            <a:endParaRPr lang="ja-JP" altLang="en-US" sz="6600" dirty="0">
              <a:solidFill>
                <a:schemeClr val="bg1"/>
              </a:solidFill>
            </a:endParaRPr>
          </a:p>
        </p:txBody>
      </p:sp>
      <p:sp>
        <p:nvSpPr>
          <p:cNvPr id="12" name="コンテンツ プレースホルダー 2">
            <a:extLst>
              <a:ext uri="{FF2B5EF4-FFF2-40B4-BE49-F238E27FC236}">
                <a16:creationId xmlns:a16="http://schemas.microsoft.com/office/drawing/2014/main" id="{405D0D42-AD7D-4C93-8AA5-300CADB4D829}"/>
              </a:ext>
            </a:extLst>
          </p:cNvPr>
          <p:cNvSpPr txBox="1">
            <a:spLocks/>
          </p:cNvSpPr>
          <p:nvPr/>
        </p:nvSpPr>
        <p:spPr>
          <a:xfrm>
            <a:off x="2183051" y="587198"/>
            <a:ext cx="7825896" cy="87317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5400" dirty="0">
                <a:latin typeface="HGP創英角ﾎﾟｯﾌﾟ体" panose="040B0A00000000000000" pitchFamily="50" charset="-128"/>
                <a:ea typeface="HGP創英角ﾎﾟｯﾌﾟ体" panose="040B0A00000000000000" pitchFamily="50" charset="-128"/>
              </a:rPr>
              <a:t>いきなりですが、実験です！</a:t>
            </a:r>
            <a:endParaRPr lang="en-US" altLang="ja-JP" sz="5400" dirty="0">
              <a:latin typeface="HGP創英角ﾎﾟｯﾌﾟ体" panose="040B0A00000000000000" pitchFamily="50" charset="-128"/>
              <a:ea typeface="HGP創英角ﾎﾟｯﾌﾟ体" panose="040B0A00000000000000" pitchFamily="50" charset="-128"/>
            </a:endParaRPr>
          </a:p>
        </p:txBody>
      </p:sp>
      <p:sp>
        <p:nvSpPr>
          <p:cNvPr id="6" name="コンテンツ プレースホルダー 2">
            <a:extLst>
              <a:ext uri="{FF2B5EF4-FFF2-40B4-BE49-F238E27FC236}">
                <a16:creationId xmlns:a16="http://schemas.microsoft.com/office/drawing/2014/main" id="{FAB684BC-727C-42E0-A07F-9A36462F7834}"/>
              </a:ext>
            </a:extLst>
          </p:cNvPr>
          <p:cNvSpPr txBox="1">
            <a:spLocks/>
          </p:cNvSpPr>
          <p:nvPr/>
        </p:nvSpPr>
        <p:spPr>
          <a:xfrm rot="20916296">
            <a:off x="2652203" y="4798609"/>
            <a:ext cx="5262401" cy="927060"/>
          </a:xfrm>
          <a:prstGeom prst="rect">
            <a:avLst/>
          </a:prstGeom>
          <a:solidFill>
            <a:srgbClr val="FFFF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6000" dirty="0">
                <a:latin typeface="HGP創英角ﾎﾟｯﾌﾟ体" panose="040B0A00000000000000" pitchFamily="50" charset="-128"/>
                <a:ea typeface="HGP創英角ﾎﾟｯﾌﾟ体" panose="040B0A00000000000000" pitchFamily="50" charset="-128"/>
              </a:rPr>
              <a:t>どうなるかな？</a:t>
            </a:r>
            <a:br>
              <a:rPr lang="en-US" altLang="ja-JP" sz="6000" dirty="0">
                <a:latin typeface="HGP創英角ﾎﾟｯﾌﾟ体" panose="040B0A00000000000000" pitchFamily="50" charset="-128"/>
                <a:ea typeface="HGP創英角ﾎﾟｯﾌﾟ体" panose="040B0A00000000000000" pitchFamily="50" charset="-128"/>
              </a:rPr>
            </a:br>
            <a:endParaRPr lang="en-US" altLang="ja-JP" sz="6000" dirty="0">
              <a:latin typeface="HGP創英角ﾎﾟｯﾌﾟ体" panose="040B0A00000000000000" pitchFamily="50" charset="-128"/>
              <a:ea typeface="HGP創英角ﾎﾟｯﾌﾟ体" panose="040B0A00000000000000" pitchFamily="50" charset="-128"/>
            </a:endParaRPr>
          </a:p>
        </p:txBody>
      </p:sp>
      <p:pic>
        <p:nvPicPr>
          <p:cNvPr id="5" name="図 4">
            <a:extLst>
              <a:ext uri="{FF2B5EF4-FFF2-40B4-BE49-F238E27FC236}">
                <a16:creationId xmlns:a16="http://schemas.microsoft.com/office/drawing/2014/main" id="{9C078342-717D-49D9-8BA7-F35244F72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6348" y="3918051"/>
            <a:ext cx="4195010" cy="3157306"/>
          </a:xfrm>
          <a:prstGeom prst="rect">
            <a:avLst/>
          </a:prstGeom>
        </p:spPr>
      </p:pic>
      <p:pic>
        <p:nvPicPr>
          <p:cNvPr id="9" name="オーディオ 8">
            <a:hlinkClick r:id="" action="ppaction://media"/>
            <a:extLst>
              <a:ext uri="{FF2B5EF4-FFF2-40B4-BE49-F238E27FC236}">
                <a16:creationId xmlns:a16="http://schemas.microsoft.com/office/drawing/2014/main" id="{9500ED32-056A-409F-AD11-3C518FD9F90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40758248"/>
      </p:ext>
    </p:extLst>
  </p:cSld>
  <p:clrMapOvr>
    <a:masterClrMapping/>
  </p:clrMapOvr>
  <mc:AlternateContent xmlns:mc="http://schemas.openxmlformats.org/markup-compatibility/2006" xmlns:p14="http://schemas.microsoft.com/office/powerpoint/2010/main">
    <mc:Choice Requires="p14">
      <p:transition spd="slow" p14:dur="1600" advTm="8900">
        <p:blinds dir="vert"/>
      </p:transition>
    </mc:Choice>
    <mc:Fallback xmlns="">
      <p:transition spd="slow" advTm="89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p:cTn id="11"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500"/>
                                        <p:tgtEl>
                                          <p:spTgt spid="6"/>
                                        </p:tgtEl>
                                      </p:cBhvr>
                                    </p:animEffect>
                                    <p:anim calcmode="lin" valueType="num">
                                      <p:cBhvr>
                                        <p:cTn id="26" dur="1500" fill="hold"/>
                                        <p:tgtEl>
                                          <p:spTgt spid="6"/>
                                        </p:tgtEl>
                                        <p:attrNameLst>
                                          <p:attrName>style.rotation</p:attrName>
                                        </p:attrNameLst>
                                      </p:cBhvr>
                                      <p:tavLst>
                                        <p:tav tm="0">
                                          <p:val>
                                            <p:fltVal val="720"/>
                                          </p:val>
                                        </p:tav>
                                        <p:tav tm="100000">
                                          <p:val>
                                            <p:fltVal val="0"/>
                                          </p:val>
                                        </p:tav>
                                      </p:tavLst>
                                    </p:anim>
                                    <p:anim calcmode="lin" valueType="num">
                                      <p:cBhvr>
                                        <p:cTn id="27" dur="1500" fill="hold"/>
                                        <p:tgtEl>
                                          <p:spTgt spid="6"/>
                                        </p:tgtEl>
                                        <p:attrNameLst>
                                          <p:attrName>ppt_h</p:attrName>
                                        </p:attrNameLst>
                                      </p:cBhvr>
                                      <p:tavLst>
                                        <p:tav tm="0">
                                          <p:val>
                                            <p:fltVal val="0"/>
                                          </p:val>
                                        </p:tav>
                                        <p:tav tm="100000">
                                          <p:val>
                                            <p:strVal val="#ppt_h"/>
                                          </p:val>
                                        </p:tav>
                                      </p:tavLst>
                                    </p:anim>
                                    <p:anim calcmode="lin" valueType="num">
                                      <p:cBhvr>
                                        <p:cTn id="28" dur="15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bldLst>
      <p:bldP spid="2"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3625E62D-16FD-4C26-8397-8372FC5A446B}"/>
              </a:ext>
            </a:extLst>
          </p:cNvPr>
          <p:cNvSpPr txBox="1">
            <a:spLocks/>
          </p:cNvSpPr>
          <p:nvPr/>
        </p:nvSpPr>
        <p:spPr>
          <a:xfrm>
            <a:off x="733382" y="401919"/>
            <a:ext cx="5419411"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じゃぁ、いくよ！</a:t>
            </a:r>
            <a:endParaRPr lang="ja-JP" altLang="en-US" dirty="0"/>
          </a:p>
        </p:txBody>
      </p:sp>
      <p:sp>
        <p:nvSpPr>
          <p:cNvPr id="10" name="タイトル 1">
            <a:extLst>
              <a:ext uri="{FF2B5EF4-FFF2-40B4-BE49-F238E27FC236}">
                <a16:creationId xmlns:a16="http://schemas.microsoft.com/office/drawing/2014/main" id="{B915ACE3-2254-45D2-AEBB-9D05C2CDADD7}"/>
              </a:ext>
            </a:extLst>
          </p:cNvPr>
          <p:cNvSpPr txBox="1">
            <a:spLocks/>
          </p:cNvSpPr>
          <p:nvPr/>
        </p:nvSpPr>
        <p:spPr>
          <a:xfrm>
            <a:off x="2280139" y="1546154"/>
            <a:ext cx="1247911" cy="15206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9600" dirty="0">
                <a:solidFill>
                  <a:schemeClr val="accent1">
                    <a:lumMod val="75000"/>
                  </a:schemeClr>
                </a:solidFill>
                <a:latin typeface="HGS明朝B" panose="02020800000000000000" pitchFamily="18" charset="-128"/>
                <a:ea typeface="HGS明朝B" panose="02020800000000000000" pitchFamily="18" charset="-128"/>
              </a:rPr>
              <a:t>１</a:t>
            </a:r>
            <a:endParaRPr lang="ja-JP" altLang="en-US" sz="7200" dirty="0">
              <a:solidFill>
                <a:schemeClr val="accent1">
                  <a:lumMod val="75000"/>
                </a:schemeClr>
              </a:solidFill>
              <a:latin typeface="HGS明朝B" panose="02020800000000000000" pitchFamily="18" charset="-128"/>
              <a:ea typeface="HGS明朝B" panose="02020800000000000000" pitchFamily="18" charset="-128"/>
            </a:endParaRPr>
          </a:p>
        </p:txBody>
      </p:sp>
      <p:sp>
        <p:nvSpPr>
          <p:cNvPr id="11" name="タイトル 1">
            <a:extLst>
              <a:ext uri="{FF2B5EF4-FFF2-40B4-BE49-F238E27FC236}">
                <a16:creationId xmlns:a16="http://schemas.microsoft.com/office/drawing/2014/main" id="{4DD84179-42C1-436A-995E-27439DEB5EAF}"/>
              </a:ext>
            </a:extLst>
          </p:cNvPr>
          <p:cNvSpPr txBox="1">
            <a:spLocks/>
          </p:cNvSpPr>
          <p:nvPr/>
        </p:nvSpPr>
        <p:spPr>
          <a:xfrm>
            <a:off x="3443088" y="1849284"/>
            <a:ext cx="765110"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6600" dirty="0">
                <a:solidFill>
                  <a:schemeClr val="accent1">
                    <a:lumMod val="60000"/>
                    <a:lumOff val="40000"/>
                  </a:schemeClr>
                </a:solidFill>
                <a:latin typeface="HGS明朝B" panose="02020800000000000000" pitchFamily="18" charset="-128"/>
                <a:ea typeface="HGS明朝B" panose="02020800000000000000" pitchFamily="18" charset="-128"/>
              </a:rPr>
              <a:t>2</a:t>
            </a:r>
            <a:endParaRPr lang="ja-JP" altLang="en-US" sz="6600" dirty="0">
              <a:solidFill>
                <a:schemeClr val="accent1">
                  <a:lumMod val="60000"/>
                  <a:lumOff val="40000"/>
                </a:schemeClr>
              </a:solidFill>
              <a:latin typeface="HGS明朝B" panose="02020800000000000000" pitchFamily="18" charset="-128"/>
              <a:ea typeface="HGS明朝B" panose="02020800000000000000" pitchFamily="18" charset="-128"/>
            </a:endParaRPr>
          </a:p>
        </p:txBody>
      </p:sp>
      <p:sp>
        <p:nvSpPr>
          <p:cNvPr id="12" name="タイトル 1">
            <a:extLst>
              <a:ext uri="{FF2B5EF4-FFF2-40B4-BE49-F238E27FC236}">
                <a16:creationId xmlns:a16="http://schemas.microsoft.com/office/drawing/2014/main" id="{77E0A9A6-122B-4BDA-A880-4AFE70941A75}"/>
              </a:ext>
            </a:extLst>
          </p:cNvPr>
          <p:cNvSpPr txBox="1">
            <a:spLocks/>
          </p:cNvSpPr>
          <p:nvPr/>
        </p:nvSpPr>
        <p:spPr>
          <a:xfrm>
            <a:off x="4105567" y="2277063"/>
            <a:ext cx="765110"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6600" dirty="0">
                <a:solidFill>
                  <a:schemeClr val="accent1">
                    <a:lumMod val="60000"/>
                    <a:lumOff val="40000"/>
                  </a:schemeClr>
                </a:solidFill>
                <a:latin typeface="HGS明朝B" panose="02020800000000000000" pitchFamily="18" charset="-128"/>
                <a:ea typeface="HGS明朝B" panose="02020800000000000000" pitchFamily="18" charset="-128"/>
              </a:rPr>
              <a:t>3</a:t>
            </a:r>
            <a:endParaRPr lang="ja-JP" altLang="en-US" sz="6600" dirty="0">
              <a:solidFill>
                <a:schemeClr val="accent1">
                  <a:lumMod val="60000"/>
                  <a:lumOff val="40000"/>
                </a:schemeClr>
              </a:solidFill>
              <a:latin typeface="HGS明朝B" panose="02020800000000000000" pitchFamily="18" charset="-128"/>
              <a:ea typeface="HGS明朝B" panose="02020800000000000000" pitchFamily="18" charset="-128"/>
            </a:endParaRPr>
          </a:p>
        </p:txBody>
      </p:sp>
      <p:sp>
        <p:nvSpPr>
          <p:cNvPr id="13" name="タイトル 1">
            <a:extLst>
              <a:ext uri="{FF2B5EF4-FFF2-40B4-BE49-F238E27FC236}">
                <a16:creationId xmlns:a16="http://schemas.microsoft.com/office/drawing/2014/main" id="{E46C9FDC-0212-4FCA-9AD5-44F66B923A0D}"/>
              </a:ext>
            </a:extLst>
          </p:cNvPr>
          <p:cNvSpPr txBox="1">
            <a:spLocks/>
          </p:cNvSpPr>
          <p:nvPr/>
        </p:nvSpPr>
        <p:spPr>
          <a:xfrm>
            <a:off x="4887323" y="1931638"/>
            <a:ext cx="765110"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6600" dirty="0">
                <a:solidFill>
                  <a:schemeClr val="accent1">
                    <a:lumMod val="60000"/>
                    <a:lumOff val="40000"/>
                  </a:schemeClr>
                </a:solidFill>
                <a:latin typeface="HGS明朝B" panose="02020800000000000000" pitchFamily="18" charset="-128"/>
                <a:ea typeface="HGS明朝B" panose="02020800000000000000" pitchFamily="18" charset="-128"/>
              </a:rPr>
              <a:t>4</a:t>
            </a:r>
            <a:endParaRPr lang="ja-JP" altLang="en-US" sz="6600" dirty="0">
              <a:solidFill>
                <a:schemeClr val="accent1">
                  <a:lumMod val="60000"/>
                  <a:lumOff val="40000"/>
                </a:schemeClr>
              </a:solidFill>
              <a:latin typeface="HGS明朝B" panose="02020800000000000000" pitchFamily="18" charset="-128"/>
              <a:ea typeface="HGS明朝B" panose="02020800000000000000" pitchFamily="18" charset="-128"/>
            </a:endParaRPr>
          </a:p>
        </p:txBody>
      </p:sp>
      <p:sp>
        <p:nvSpPr>
          <p:cNvPr id="14" name="タイトル 1">
            <a:extLst>
              <a:ext uri="{FF2B5EF4-FFF2-40B4-BE49-F238E27FC236}">
                <a16:creationId xmlns:a16="http://schemas.microsoft.com/office/drawing/2014/main" id="{CB431085-C2AB-4AE0-9C70-3F58D75EBD58}"/>
              </a:ext>
            </a:extLst>
          </p:cNvPr>
          <p:cNvSpPr txBox="1">
            <a:spLocks/>
          </p:cNvSpPr>
          <p:nvPr/>
        </p:nvSpPr>
        <p:spPr>
          <a:xfrm>
            <a:off x="5454000" y="2749743"/>
            <a:ext cx="765110"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6600" dirty="0">
                <a:solidFill>
                  <a:schemeClr val="accent1">
                    <a:lumMod val="60000"/>
                    <a:lumOff val="40000"/>
                  </a:schemeClr>
                </a:solidFill>
                <a:latin typeface="HGS明朝B" panose="02020800000000000000" pitchFamily="18" charset="-128"/>
                <a:ea typeface="HGS明朝B" panose="02020800000000000000" pitchFamily="18" charset="-128"/>
              </a:rPr>
              <a:t>5</a:t>
            </a:r>
            <a:endParaRPr lang="ja-JP" altLang="en-US" sz="6600" dirty="0">
              <a:solidFill>
                <a:schemeClr val="accent1">
                  <a:lumMod val="60000"/>
                  <a:lumOff val="40000"/>
                </a:schemeClr>
              </a:solidFill>
              <a:latin typeface="HGS明朝B" panose="02020800000000000000" pitchFamily="18" charset="-128"/>
              <a:ea typeface="HGS明朝B" panose="02020800000000000000" pitchFamily="18" charset="-128"/>
            </a:endParaRPr>
          </a:p>
        </p:txBody>
      </p:sp>
      <p:sp>
        <p:nvSpPr>
          <p:cNvPr id="15" name="タイトル 1">
            <a:extLst>
              <a:ext uri="{FF2B5EF4-FFF2-40B4-BE49-F238E27FC236}">
                <a16:creationId xmlns:a16="http://schemas.microsoft.com/office/drawing/2014/main" id="{CF2CA5F1-5C57-4112-A377-839EBE0F570B}"/>
              </a:ext>
            </a:extLst>
          </p:cNvPr>
          <p:cNvSpPr txBox="1">
            <a:spLocks/>
          </p:cNvSpPr>
          <p:nvPr/>
        </p:nvSpPr>
        <p:spPr>
          <a:xfrm>
            <a:off x="6237530" y="2821218"/>
            <a:ext cx="765110"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6600" dirty="0">
                <a:solidFill>
                  <a:schemeClr val="accent1">
                    <a:lumMod val="60000"/>
                    <a:lumOff val="40000"/>
                  </a:schemeClr>
                </a:solidFill>
                <a:latin typeface="HGS明朝B" panose="02020800000000000000" pitchFamily="18" charset="-128"/>
                <a:ea typeface="HGS明朝B" panose="02020800000000000000" pitchFamily="18" charset="-128"/>
              </a:rPr>
              <a:t>6</a:t>
            </a:r>
            <a:endParaRPr lang="ja-JP" altLang="en-US" sz="6600" dirty="0">
              <a:solidFill>
                <a:schemeClr val="accent1">
                  <a:lumMod val="60000"/>
                  <a:lumOff val="40000"/>
                </a:schemeClr>
              </a:solidFill>
              <a:latin typeface="HGS明朝B" panose="02020800000000000000" pitchFamily="18" charset="-128"/>
              <a:ea typeface="HGS明朝B" panose="02020800000000000000" pitchFamily="18" charset="-128"/>
            </a:endParaRPr>
          </a:p>
        </p:txBody>
      </p:sp>
      <p:sp>
        <p:nvSpPr>
          <p:cNvPr id="16" name="タイトル 1">
            <a:extLst>
              <a:ext uri="{FF2B5EF4-FFF2-40B4-BE49-F238E27FC236}">
                <a16:creationId xmlns:a16="http://schemas.microsoft.com/office/drawing/2014/main" id="{D0CC4F92-DAFE-4A40-9D9C-5575482A73EF}"/>
              </a:ext>
            </a:extLst>
          </p:cNvPr>
          <p:cNvSpPr txBox="1">
            <a:spLocks/>
          </p:cNvSpPr>
          <p:nvPr/>
        </p:nvSpPr>
        <p:spPr>
          <a:xfrm>
            <a:off x="6841131" y="3820009"/>
            <a:ext cx="765110"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7200" dirty="0">
                <a:solidFill>
                  <a:schemeClr val="accent1">
                    <a:lumMod val="60000"/>
                    <a:lumOff val="40000"/>
                  </a:schemeClr>
                </a:solidFill>
                <a:latin typeface="HGS明朝B" panose="02020800000000000000" pitchFamily="18" charset="-128"/>
                <a:ea typeface="HGS明朝B" panose="02020800000000000000" pitchFamily="18" charset="-128"/>
              </a:rPr>
              <a:t>7</a:t>
            </a:r>
            <a:endParaRPr lang="ja-JP" altLang="en-US" sz="7200" dirty="0">
              <a:solidFill>
                <a:schemeClr val="accent1">
                  <a:lumMod val="60000"/>
                  <a:lumOff val="40000"/>
                </a:schemeClr>
              </a:solidFill>
              <a:latin typeface="HGS明朝B" panose="02020800000000000000" pitchFamily="18" charset="-128"/>
              <a:ea typeface="HGS明朝B" panose="02020800000000000000" pitchFamily="18" charset="-128"/>
            </a:endParaRPr>
          </a:p>
        </p:txBody>
      </p:sp>
      <p:sp>
        <p:nvSpPr>
          <p:cNvPr id="17" name="タイトル 1">
            <a:extLst>
              <a:ext uri="{FF2B5EF4-FFF2-40B4-BE49-F238E27FC236}">
                <a16:creationId xmlns:a16="http://schemas.microsoft.com/office/drawing/2014/main" id="{75F618B9-5D54-4744-B0D3-9203B5C017FF}"/>
              </a:ext>
            </a:extLst>
          </p:cNvPr>
          <p:cNvSpPr txBox="1">
            <a:spLocks/>
          </p:cNvSpPr>
          <p:nvPr/>
        </p:nvSpPr>
        <p:spPr>
          <a:xfrm>
            <a:off x="7606241" y="3385101"/>
            <a:ext cx="995884" cy="1088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8000" dirty="0">
                <a:solidFill>
                  <a:schemeClr val="accent1">
                    <a:lumMod val="60000"/>
                    <a:lumOff val="40000"/>
                  </a:schemeClr>
                </a:solidFill>
                <a:latin typeface="HGS明朝B" panose="02020800000000000000" pitchFamily="18" charset="-128"/>
                <a:ea typeface="HGS明朝B" panose="02020800000000000000" pitchFamily="18" charset="-128"/>
              </a:rPr>
              <a:t>8</a:t>
            </a:r>
            <a:endParaRPr lang="ja-JP" altLang="en-US" sz="8000" dirty="0">
              <a:solidFill>
                <a:schemeClr val="accent1">
                  <a:lumMod val="60000"/>
                  <a:lumOff val="40000"/>
                </a:schemeClr>
              </a:solidFill>
              <a:latin typeface="HGS明朝B" panose="02020800000000000000" pitchFamily="18" charset="-128"/>
              <a:ea typeface="HGS明朝B" panose="02020800000000000000" pitchFamily="18" charset="-128"/>
            </a:endParaRPr>
          </a:p>
        </p:txBody>
      </p:sp>
      <p:sp>
        <p:nvSpPr>
          <p:cNvPr id="18" name="タイトル 1">
            <a:extLst>
              <a:ext uri="{FF2B5EF4-FFF2-40B4-BE49-F238E27FC236}">
                <a16:creationId xmlns:a16="http://schemas.microsoft.com/office/drawing/2014/main" id="{163D3179-DB06-452F-9D46-EBD88644A7D4}"/>
              </a:ext>
            </a:extLst>
          </p:cNvPr>
          <p:cNvSpPr txBox="1">
            <a:spLocks/>
          </p:cNvSpPr>
          <p:nvPr/>
        </p:nvSpPr>
        <p:spPr>
          <a:xfrm>
            <a:off x="8537838" y="3956013"/>
            <a:ext cx="765110" cy="1088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9600" dirty="0">
                <a:solidFill>
                  <a:schemeClr val="accent1">
                    <a:lumMod val="60000"/>
                    <a:lumOff val="40000"/>
                  </a:schemeClr>
                </a:solidFill>
                <a:latin typeface="HGS明朝B" panose="02020800000000000000" pitchFamily="18" charset="-128"/>
                <a:ea typeface="HGS明朝B" panose="02020800000000000000" pitchFamily="18" charset="-128"/>
              </a:rPr>
              <a:t>9</a:t>
            </a:r>
            <a:endParaRPr lang="ja-JP" altLang="en-US" sz="9600" dirty="0">
              <a:solidFill>
                <a:schemeClr val="accent1">
                  <a:lumMod val="60000"/>
                  <a:lumOff val="40000"/>
                </a:schemeClr>
              </a:solidFill>
              <a:latin typeface="HGS明朝B" panose="02020800000000000000" pitchFamily="18" charset="-128"/>
              <a:ea typeface="HGS明朝B" panose="02020800000000000000" pitchFamily="18" charset="-128"/>
            </a:endParaRPr>
          </a:p>
        </p:txBody>
      </p:sp>
      <p:sp>
        <p:nvSpPr>
          <p:cNvPr id="19" name="タイトル 1">
            <a:extLst>
              <a:ext uri="{FF2B5EF4-FFF2-40B4-BE49-F238E27FC236}">
                <a16:creationId xmlns:a16="http://schemas.microsoft.com/office/drawing/2014/main" id="{70F3B8F7-3D5B-4692-833F-3255AC4DBBEB}"/>
              </a:ext>
            </a:extLst>
          </p:cNvPr>
          <p:cNvSpPr txBox="1">
            <a:spLocks/>
          </p:cNvSpPr>
          <p:nvPr/>
        </p:nvSpPr>
        <p:spPr>
          <a:xfrm>
            <a:off x="9436500" y="3222066"/>
            <a:ext cx="1785976" cy="206828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3800" dirty="0">
                <a:solidFill>
                  <a:srgbClr val="FF0000"/>
                </a:solidFill>
                <a:latin typeface="HGS明朝B" panose="02020800000000000000" pitchFamily="18" charset="-128"/>
                <a:ea typeface="HGS明朝B" panose="02020800000000000000" pitchFamily="18" charset="-128"/>
              </a:rPr>
              <a:t>10</a:t>
            </a:r>
            <a:endParaRPr lang="en-US" altLang="ja-JP" sz="23900" dirty="0">
              <a:solidFill>
                <a:srgbClr val="FF0000"/>
              </a:solidFill>
              <a:latin typeface="HGS明朝B" panose="02020800000000000000" pitchFamily="18" charset="-128"/>
              <a:ea typeface="HGS明朝B" panose="02020800000000000000" pitchFamily="18" charset="-128"/>
            </a:endParaRPr>
          </a:p>
        </p:txBody>
      </p:sp>
      <p:pic>
        <p:nvPicPr>
          <p:cNvPr id="20" name="図 19">
            <a:extLst>
              <a:ext uri="{FF2B5EF4-FFF2-40B4-BE49-F238E27FC236}">
                <a16:creationId xmlns:a16="http://schemas.microsoft.com/office/drawing/2014/main" id="{6CDB507A-3C60-44D7-9AE8-B74D5A5D70E8}"/>
              </a:ext>
            </a:extLst>
          </p:cNvPr>
          <p:cNvPicPr>
            <a:picLocks noChangeAspect="1"/>
          </p:cNvPicPr>
          <p:nvPr/>
        </p:nvPicPr>
        <p:blipFill>
          <a:blip r:embed="rId6"/>
          <a:stretch>
            <a:fillRect/>
          </a:stretch>
        </p:blipFill>
        <p:spPr>
          <a:xfrm>
            <a:off x="328957" y="3466716"/>
            <a:ext cx="2212570" cy="4333901"/>
          </a:xfrm>
          <a:prstGeom prst="rect">
            <a:avLst/>
          </a:prstGeom>
        </p:spPr>
      </p:pic>
      <p:sp>
        <p:nvSpPr>
          <p:cNvPr id="21" name="タイトル 1">
            <a:extLst>
              <a:ext uri="{FF2B5EF4-FFF2-40B4-BE49-F238E27FC236}">
                <a16:creationId xmlns:a16="http://schemas.microsoft.com/office/drawing/2014/main" id="{0AC92BD8-C90C-4613-A4A0-7DF8C497091D}"/>
              </a:ext>
            </a:extLst>
          </p:cNvPr>
          <p:cNvSpPr txBox="1">
            <a:spLocks/>
          </p:cNvSpPr>
          <p:nvPr/>
        </p:nvSpPr>
        <p:spPr>
          <a:xfrm>
            <a:off x="7960938" y="5367771"/>
            <a:ext cx="3820870"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味はどう？</a:t>
            </a:r>
            <a:endParaRPr lang="ja-JP" altLang="en-US" dirty="0"/>
          </a:p>
        </p:txBody>
      </p:sp>
      <p:pic>
        <p:nvPicPr>
          <p:cNvPr id="8" name="オーディオ 7">
            <a:hlinkClick r:id="" action="ppaction://media"/>
            <a:extLst>
              <a:ext uri="{FF2B5EF4-FFF2-40B4-BE49-F238E27FC236}">
                <a16:creationId xmlns:a16="http://schemas.microsoft.com/office/drawing/2014/main" id="{6500BDEF-2681-44AB-8BF9-70D258ED7E2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14550959"/>
      </p:ext>
    </p:extLst>
  </p:cSld>
  <p:clrMapOvr>
    <a:masterClrMapping/>
  </p:clrMapOvr>
  <p:transition spd="slow" advTm="11608">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fltVal val="0"/>
                                          </p:val>
                                        </p:tav>
                                        <p:tav tm="100000">
                                          <p:val>
                                            <p:strVal val="#ppt_h"/>
                                          </p:val>
                                        </p:tav>
                                      </p:tavLst>
                                    </p:anim>
                                    <p:anim calcmode="lin" valueType="num">
                                      <p:cBhvr>
                                        <p:cTn id="67" dur="500" fill="hold"/>
                                        <p:tgtEl>
                                          <p:spTgt spid="19"/>
                                        </p:tgtEl>
                                        <p:attrNameLst>
                                          <p:attrName>style.rotation</p:attrName>
                                        </p:attrNameLst>
                                      </p:cBhvr>
                                      <p:tavLst>
                                        <p:tav tm="0">
                                          <p:val>
                                            <p:fltVal val="90"/>
                                          </p:val>
                                        </p:tav>
                                        <p:tav tm="100000">
                                          <p:val>
                                            <p:fltVal val="0"/>
                                          </p:val>
                                        </p:tav>
                                      </p:tavLst>
                                    </p:anim>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6" fill="hold" display="0">
                  <p:stCondLst>
                    <p:cond delay="indefinite"/>
                  </p:stCondLst>
                  <p:endCondLst>
                    <p:cond evt="onStopAudio" delay="0">
                      <p:tgtEl>
                        <p:sldTgt/>
                      </p:tgtEl>
                    </p:cond>
                  </p:endCondLst>
                </p:cTn>
                <p:tgtEl>
                  <p:spTgt spid="8"/>
                </p:tgtEl>
              </p:cMediaNode>
            </p:audio>
          </p:childTnLst>
        </p:cTn>
      </p:par>
    </p:tnLst>
    <p:bldLst>
      <p:bldP spid="10" grpId="0"/>
      <p:bldP spid="11" grpId="0"/>
      <p:bldP spid="12" grpId="0"/>
      <p:bldP spid="13" grpId="0"/>
      <p:bldP spid="14" grpId="0"/>
      <p:bldP spid="15" grpId="0"/>
      <p:bldP spid="16" grpId="0"/>
      <p:bldP spid="17" grpId="0"/>
      <p:bldP spid="18" grpId="0"/>
      <p:bldP spid="19"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A52D028-F1A6-4205-A825-B1F8F5F526F0}"/>
              </a:ext>
            </a:extLst>
          </p:cNvPr>
          <p:cNvPicPr>
            <a:picLocks noChangeAspect="1"/>
          </p:cNvPicPr>
          <p:nvPr/>
        </p:nvPicPr>
        <p:blipFill>
          <a:blip r:embed="rId6"/>
          <a:stretch>
            <a:fillRect/>
          </a:stretch>
        </p:blipFill>
        <p:spPr>
          <a:xfrm>
            <a:off x="8365526" y="4179891"/>
            <a:ext cx="3521672" cy="3521672"/>
          </a:xfrm>
          <a:prstGeom prst="rect">
            <a:avLst/>
          </a:prstGeom>
        </p:spPr>
      </p:pic>
      <p:sp>
        <p:nvSpPr>
          <p:cNvPr id="17" name="タイトル 1">
            <a:extLst>
              <a:ext uri="{FF2B5EF4-FFF2-40B4-BE49-F238E27FC236}">
                <a16:creationId xmlns:a16="http://schemas.microsoft.com/office/drawing/2014/main" id="{D7F14DB8-E1DF-488B-9F50-64087C4EB9D9}"/>
              </a:ext>
            </a:extLst>
          </p:cNvPr>
          <p:cNvSpPr txBox="1">
            <a:spLocks/>
          </p:cNvSpPr>
          <p:nvPr/>
        </p:nvSpPr>
        <p:spPr>
          <a:xfrm>
            <a:off x="1344985" y="5133014"/>
            <a:ext cx="7020541"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変わってきたかな？</a:t>
            </a:r>
            <a:endParaRPr lang="ja-JP" altLang="en-US" dirty="0"/>
          </a:p>
        </p:txBody>
      </p:sp>
      <p:sp>
        <p:nvSpPr>
          <p:cNvPr id="18" name="タイトル 1">
            <a:extLst>
              <a:ext uri="{FF2B5EF4-FFF2-40B4-BE49-F238E27FC236}">
                <a16:creationId xmlns:a16="http://schemas.microsoft.com/office/drawing/2014/main" id="{66651E77-9A98-41C6-8807-2CACCEE26A1B}"/>
              </a:ext>
            </a:extLst>
          </p:cNvPr>
          <p:cNvSpPr txBox="1">
            <a:spLocks/>
          </p:cNvSpPr>
          <p:nvPr/>
        </p:nvSpPr>
        <p:spPr>
          <a:xfrm>
            <a:off x="397551" y="187792"/>
            <a:ext cx="1247911" cy="152061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9600" dirty="0">
                <a:solidFill>
                  <a:srgbClr val="FF0000"/>
                </a:solidFill>
                <a:latin typeface="HGS明朝B" panose="02020800000000000000" pitchFamily="18" charset="-128"/>
                <a:ea typeface="HGS明朝B" panose="02020800000000000000" pitchFamily="18" charset="-128"/>
              </a:rPr>
              <a:t>11</a:t>
            </a:r>
            <a:endParaRPr lang="ja-JP" altLang="en-US" sz="7200" dirty="0">
              <a:solidFill>
                <a:srgbClr val="FF0000"/>
              </a:solidFill>
              <a:latin typeface="HGS明朝B" panose="02020800000000000000" pitchFamily="18" charset="-128"/>
              <a:ea typeface="HGS明朝B" panose="02020800000000000000" pitchFamily="18" charset="-128"/>
            </a:endParaRPr>
          </a:p>
        </p:txBody>
      </p:sp>
      <p:sp>
        <p:nvSpPr>
          <p:cNvPr id="20" name="タイトル 1">
            <a:extLst>
              <a:ext uri="{FF2B5EF4-FFF2-40B4-BE49-F238E27FC236}">
                <a16:creationId xmlns:a16="http://schemas.microsoft.com/office/drawing/2014/main" id="{B1E1E39C-F353-4DF8-896D-49E464580316}"/>
              </a:ext>
            </a:extLst>
          </p:cNvPr>
          <p:cNvSpPr txBox="1">
            <a:spLocks/>
          </p:cNvSpPr>
          <p:nvPr/>
        </p:nvSpPr>
        <p:spPr>
          <a:xfrm>
            <a:off x="1645462" y="620093"/>
            <a:ext cx="765110" cy="108831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6600" dirty="0">
                <a:solidFill>
                  <a:schemeClr val="accent4">
                    <a:lumMod val="60000"/>
                    <a:lumOff val="40000"/>
                  </a:schemeClr>
                </a:solidFill>
                <a:latin typeface="HGS明朝B" panose="02020800000000000000" pitchFamily="18" charset="-128"/>
                <a:ea typeface="HGS明朝B" panose="02020800000000000000" pitchFamily="18" charset="-128"/>
              </a:rPr>
              <a:t>12</a:t>
            </a:r>
            <a:endParaRPr lang="ja-JP" altLang="en-US" sz="6600" dirty="0">
              <a:solidFill>
                <a:schemeClr val="accent4">
                  <a:lumMod val="60000"/>
                  <a:lumOff val="40000"/>
                </a:schemeClr>
              </a:solidFill>
              <a:latin typeface="HGS明朝B" panose="02020800000000000000" pitchFamily="18" charset="-128"/>
              <a:ea typeface="HGS明朝B" panose="02020800000000000000" pitchFamily="18" charset="-128"/>
            </a:endParaRPr>
          </a:p>
        </p:txBody>
      </p:sp>
      <p:sp>
        <p:nvSpPr>
          <p:cNvPr id="22" name="タイトル 1">
            <a:extLst>
              <a:ext uri="{FF2B5EF4-FFF2-40B4-BE49-F238E27FC236}">
                <a16:creationId xmlns:a16="http://schemas.microsoft.com/office/drawing/2014/main" id="{A329BB72-E8BF-4354-98D9-1AC307323176}"/>
              </a:ext>
            </a:extLst>
          </p:cNvPr>
          <p:cNvSpPr txBox="1">
            <a:spLocks/>
          </p:cNvSpPr>
          <p:nvPr/>
        </p:nvSpPr>
        <p:spPr>
          <a:xfrm>
            <a:off x="2128263" y="1164248"/>
            <a:ext cx="765110" cy="108831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6600" dirty="0">
                <a:solidFill>
                  <a:schemeClr val="accent4">
                    <a:lumMod val="60000"/>
                    <a:lumOff val="40000"/>
                  </a:schemeClr>
                </a:solidFill>
                <a:latin typeface="HGS明朝B" panose="02020800000000000000" pitchFamily="18" charset="-128"/>
                <a:ea typeface="HGS明朝B" panose="02020800000000000000" pitchFamily="18" charset="-128"/>
              </a:rPr>
              <a:t>13</a:t>
            </a:r>
            <a:endParaRPr lang="ja-JP" altLang="en-US" sz="6600" dirty="0">
              <a:solidFill>
                <a:schemeClr val="accent4">
                  <a:lumMod val="60000"/>
                  <a:lumOff val="40000"/>
                </a:schemeClr>
              </a:solidFill>
              <a:latin typeface="HGS明朝B" panose="02020800000000000000" pitchFamily="18" charset="-128"/>
              <a:ea typeface="HGS明朝B" panose="02020800000000000000" pitchFamily="18" charset="-128"/>
            </a:endParaRPr>
          </a:p>
        </p:txBody>
      </p:sp>
      <p:sp>
        <p:nvSpPr>
          <p:cNvPr id="23" name="タイトル 1">
            <a:extLst>
              <a:ext uri="{FF2B5EF4-FFF2-40B4-BE49-F238E27FC236}">
                <a16:creationId xmlns:a16="http://schemas.microsoft.com/office/drawing/2014/main" id="{A0B9A1BB-A0BA-4474-BC0C-ECC832646EC7}"/>
              </a:ext>
            </a:extLst>
          </p:cNvPr>
          <p:cNvSpPr txBox="1">
            <a:spLocks/>
          </p:cNvSpPr>
          <p:nvPr/>
        </p:nvSpPr>
        <p:spPr>
          <a:xfrm>
            <a:off x="2893373" y="1190161"/>
            <a:ext cx="765110"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dirty="0">
                <a:solidFill>
                  <a:schemeClr val="accent4">
                    <a:lumMod val="60000"/>
                    <a:lumOff val="40000"/>
                  </a:schemeClr>
                </a:solidFill>
                <a:latin typeface="HGS明朝B" panose="02020800000000000000" pitchFamily="18" charset="-128"/>
                <a:ea typeface="HGS明朝B" panose="02020800000000000000" pitchFamily="18" charset="-128"/>
              </a:rPr>
              <a:t>14</a:t>
            </a:r>
            <a:endParaRPr lang="ja-JP" altLang="en-US" sz="4800" dirty="0">
              <a:solidFill>
                <a:schemeClr val="accent4">
                  <a:lumMod val="60000"/>
                  <a:lumOff val="40000"/>
                </a:schemeClr>
              </a:solidFill>
              <a:latin typeface="HGS明朝B" panose="02020800000000000000" pitchFamily="18" charset="-128"/>
              <a:ea typeface="HGS明朝B" panose="02020800000000000000" pitchFamily="18" charset="-128"/>
            </a:endParaRPr>
          </a:p>
        </p:txBody>
      </p:sp>
      <p:sp>
        <p:nvSpPr>
          <p:cNvPr id="24" name="タイトル 1">
            <a:extLst>
              <a:ext uri="{FF2B5EF4-FFF2-40B4-BE49-F238E27FC236}">
                <a16:creationId xmlns:a16="http://schemas.microsoft.com/office/drawing/2014/main" id="{9E86E704-F22B-497A-BBCA-5498EFFA79BC}"/>
              </a:ext>
            </a:extLst>
          </p:cNvPr>
          <p:cNvSpPr txBox="1">
            <a:spLocks/>
          </p:cNvSpPr>
          <p:nvPr/>
        </p:nvSpPr>
        <p:spPr>
          <a:xfrm>
            <a:off x="3061363" y="2204195"/>
            <a:ext cx="1088423" cy="1088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5400" dirty="0">
                <a:solidFill>
                  <a:schemeClr val="accent4">
                    <a:lumMod val="60000"/>
                    <a:lumOff val="40000"/>
                  </a:schemeClr>
                </a:solidFill>
                <a:latin typeface="HGS明朝B" panose="02020800000000000000" pitchFamily="18" charset="-128"/>
                <a:ea typeface="HGS明朝B" panose="02020800000000000000" pitchFamily="18" charset="-128"/>
              </a:rPr>
              <a:t>15</a:t>
            </a:r>
            <a:endParaRPr lang="ja-JP" altLang="en-US" sz="5400" dirty="0">
              <a:solidFill>
                <a:schemeClr val="accent4">
                  <a:lumMod val="60000"/>
                  <a:lumOff val="40000"/>
                </a:schemeClr>
              </a:solidFill>
              <a:latin typeface="HGS明朝B" panose="02020800000000000000" pitchFamily="18" charset="-128"/>
              <a:ea typeface="HGS明朝B" panose="02020800000000000000" pitchFamily="18" charset="-128"/>
            </a:endParaRPr>
          </a:p>
        </p:txBody>
      </p:sp>
      <p:sp>
        <p:nvSpPr>
          <p:cNvPr id="25" name="タイトル 1">
            <a:extLst>
              <a:ext uri="{FF2B5EF4-FFF2-40B4-BE49-F238E27FC236}">
                <a16:creationId xmlns:a16="http://schemas.microsoft.com/office/drawing/2014/main" id="{E42B91A1-C88A-4AD5-87D5-D396594D9B60}"/>
              </a:ext>
            </a:extLst>
          </p:cNvPr>
          <p:cNvSpPr txBox="1">
            <a:spLocks/>
          </p:cNvSpPr>
          <p:nvPr/>
        </p:nvSpPr>
        <p:spPr>
          <a:xfrm>
            <a:off x="4063035" y="2724168"/>
            <a:ext cx="1001671" cy="1088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6600" dirty="0">
                <a:solidFill>
                  <a:schemeClr val="accent4">
                    <a:lumMod val="60000"/>
                    <a:lumOff val="40000"/>
                  </a:schemeClr>
                </a:solidFill>
                <a:latin typeface="HGS明朝B" panose="02020800000000000000" pitchFamily="18" charset="-128"/>
                <a:ea typeface="HGS明朝B" panose="02020800000000000000" pitchFamily="18" charset="-128"/>
              </a:rPr>
              <a:t>16</a:t>
            </a:r>
            <a:endParaRPr lang="ja-JP" altLang="en-US" sz="6600" dirty="0">
              <a:solidFill>
                <a:schemeClr val="accent4">
                  <a:lumMod val="60000"/>
                  <a:lumOff val="40000"/>
                </a:schemeClr>
              </a:solidFill>
              <a:latin typeface="HGS明朝B" panose="02020800000000000000" pitchFamily="18" charset="-128"/>
              <a:ea typeface="HGS明朝B" panose="02020800000000000000" pitchFamily="18" charset="-128"/>
            </a:endParaRPr>
          </a:p>
        </p:txBody>
      </p:sp>
      <p:sp>
        <p:nvSpPr>
          <p:cNvPr id="26" name="タイトル 1">
            <a:extLst>
              <a:ext uri="{FF2B5EF4-FFF2-40B4-BE49-F238E27FC236}">
                <a16:creationId xmlns:a16="http://schemas.microsoft.com/office/drawing/2014/main" id="{CDFA8836-8A64-418A-9466-15BCBC152E4F}"/>
              </a:ext>
            </a:extLst>
          </p:cNvPr>
          <p:cNvSpPr txBox="1">
            <a:spLocks/>
          </p:cNvSpPr>
          <p:nvPr/>
        </p:nvSpPr>
        <p:spPr>
          <a:xfrm>
            <a:off x="5064707" y="2476272"/>
            <a:ext cx="1256415" cy="1088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8000" dirty="0">
                <a:solidFill>
                  <a:schemeClr val="accent4">
                    <a:lumMod val="60000"/>
                    <a:lumOff val="40000"/>
                  </a:schemeClr>
                </a:solidFill>
                <a:latin typeface="HGS明朝B" panose="02020800000000000000" pitchFamily="18" charset="-128"/>
                <a:ea typeface="HGS明朝B" panose="02020800000000000000" pitchFamily="18" charset="-128"/>
              </a:rPr>
              <a:t>17</a:t>
            </a:r>
            <a:endParaRPr lang="ja-JP" altLang="en-US" sz="8000" dirty="0">
              <a:solidFill>
                <a:schemeClr val="accent4">
                  <a:lumMod val="60000"/>
                  <a:lumOff val="40000"/>
                </a:schemeClr>
              </a:solidFill>
              <a:latin typeface="HGS明朝B" panose="02020800000000000000" pitchFamily="18" charset="-128"/>
              <a:ea typeface="HGS明朝B" panose="02020800000000000000" pitchFamily="18" charset="-128"/>
            </a:endParaRPr>
          </a:p>
        </p:txBody>
      </p:sp>
      <p:sp>
        <p:nvSpPr>
          <p:cNvPr id="27" name="タイトル 1">
            <a:extLst>
              <a:ext uri="{FF2B5EF4-FFF2-40B4-BE49-F238E27FC236}">
                <a16:creationId xmlns:a16="http://schemas.microsoft.com/office/drawing/2014/main" id="{0449972F-2519-4DE7-B49A-322F44D11BE3}"/>
              </a:ext>
            </a:extLst>
          </p:cNvPr>
          <p:cNvSpPr txBox="1">
            <a:spLocks/>
          </p:cNvSpPr>
          <p:nvPr/>
        </p:nvSpPr>
        <p:spPr>
          <a:xfrm>
            <a:off x="6279287" y="1975749"/>
            <a:ext cx="1256415" cy="1088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8000" dirty="0">
                <a:solidFill>
                  <a:schemeClr val="accent4">
                    <a:lumMod val="60000"/>
                    <a:lumOff val="40000"/>
                  </a:schemeClr>
                </a:solidFill>
                <a:latin typeface="HGS明朝B" panose="02020800000000000000" pitchFamily="18" charset="-128"/>
                <a:ea typeface="HGS明朝B" panose="02020800000000000000" pitchFamily="18" charset="-128"/>
              </a:rPr>
              <a:t>18</a:t>
            </a:r>
            <a:endParaRPr lang="ja-JP" altLang="en-US" sz="8000" dirty="0">
              <a:solidFill>
                <a:schemeClr val="accent4">
                  <a:lumMod val="60000"/>
                  <a:lumOff val="40000"/>
                </a:schemeClr>
              </a:solidFill>
              <a:latin typeface="HGS明朝B" panose="02020800000000000000" pitchFamily="18" charset="-128"/>
              <a:ea typeface="HGS明朝B" panose="02020800000000000000" pitchFamily="18" charset="-128"/>
            </a:endParaRPr>
          </a:p>
        </p:txBody>
      </p:sp>
      <p:sp>
        <p:nvSpPr>
          <p:cNvPr id="28" name="タイトル 1">
            <a:extLst>
              <a:ext uri="{FF2B5EF4-FFF2-40B4-BE49-F238E27FC236}">
                <a16:creationId xmlns:a16="http://schemas.microsoft.com/office/drawing/2014/main" id="{C1FD62C0-E780-45E0-B3BF-7AE8C071AE59}"/>
              </a:ext>
            </a:extLst>
          </p:cNvPr>
          <p:cNvSpPr txBox="1">
            <a:spLocks/>
          </p:cNvSpPr>
          <p:nvPr/>
        </p:nvSpPr>
        <p:spPr>
          <a:xfrm>
            <a:off x="7618532" y="1589799"/>
            <a:ext cx="1574214" cy="1088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9600" dirty="0">
                <a:solidFill>
                  <a:schemeClr val="accent4">
                    <a:lumMod val="60000"/>
                    <a:lumOff val="40000"/>
                  </a:schemeClr>
                </a:solidFill>
                <a:latin typeface="HGS明朝B" panose="02020800000000000000" pitchFamily="18" charset="-128"/>
                <a:ea typeface="HGS明朝B" panose="02020800000000000000" pitchFamily="18" charset="-128"/>
              </a:rPr>
              <a:t>19</a:t>
            </a:r>
            <a:endParaRPr lang="ja-JP" altLang="en-US" sz="9600" dirty="0">
              <a:solidFill>
                <a:schemeClr val="accent4">
                  <a:lumMod val="60000"/>
                  <a:lumOff val="40000"/>
                </a:schemeClr>
              </a:solidFill>
              <a:latin typeface="HGS明朝B" panose="02020800000000000000" pitchFamily="18" charset="-128"/>
              <a:ea typeface="HGS明朝B" panose="02020800000000000000" pitchFamily="18" charset="-128"/>
            </a:endParaRPr>
          </a:p>
        </p:txBody>
      </p:sp>
      <p:sp>
        <p:nvSpPr>
          <p:cNvPr id="29" name="タイトル 1">
            <a:extLst>
              <a:ext uri="{FF2B5EF4-FFF2-40B4-BE49-F238E27FC236}">
                <a16:creationId xmlns:a16="http://schemas.microsoft.com/office/drawing/2014/main" id="{E1D219DF-D829-42F4-B590-2FDCD777126D}"/>
              </a:ext>
            </a:extLst>
          </p:cNvPr>
          <p:cNvSpPr txBox="1">
            <a:spLocks/>
          </p:cNvSpPr>
          <p:nvPr/>
        </p:nvSpPr>
        <p:spPr>
          <a:xfrm>
            <a:off x="9170749" y="609825"/>
            <a:ext cx="1785976" cy="206828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3800" dirty="0">
                <a:solidFill>
                  <a:srgbClr val="F89510"/>
                </a:solidFill>
                <a:latin typeface="HGS明朝B" panose="02020800000000000000" pitchFamily="18" charset="-128"/>
                <a:ea typeface="HGS明朝B" panose="02020800000000000000" pitchFamily="18" charset="-128"/>
              </a:rPr>
              <a:t>20</a:t>
            </a:r>
            <a:endParaRPr lang="en-US" altLang="ja-JP" sz="23900" dirty="0">
              <a:solidFill>
                <a:srgbClr val="F89510"/>
              </a:solidFill>
              <a:latin typeface="HGS明朝B" panose="02020800000000000000" pitchFamily="18" charset="-128"/>
              <a:ea typeface="HGS明朝B" panose="02020800000000000000" pitchFamily="18" charset="-128"/>
            </a:endParaRPr>
          </a:p>
        </p:txBody>
      </p:sp>
      <p:pic>
        <p:nvPicPr>
          <p:cNvPr id="4" name="オーディオ 3">
            <a:hlinkClick r:id="" action="ppaction://media"/>
            <a:extLst>
              <a:ext uri="{FF2B5EF4-FFF2-40B4-BE49-F238E27FC236}">
                <a16:creationId xmlns:a16="http://schemas.microsoft.com/office/drawing/2014/main" id="{409DFE4E-8FEA-4052-9CDC-03F986338F1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605435950"/>
      </p:ext>
    </p:extLst>
  </p:cSld>
  <p:clrMapOvr>
    <a:masterClrMapping/>
  </p:clrMapOvr>
  <p:transition advTm="9945">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down)">
                                      <p:cBhvr>
                                        <p:cTn id="65" dur="145">
                                          <p:stCondLst>
                                            <p:cond delay="0"/>
                                          </p:stCondLst>
                                        </p:cTn>
                                        <p:tgtEl>
                                          <p:spTgt spid="29"/>
                                        </p:tgtEl>
                                      </p:cBhvr>
                                    </p:animEffect>
                                    <p:anim calcmode="lin" valueType="num">
                                      <p:cBhvr>
                                        <p:cTn id="66" dur="455"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7" dur="166"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8" dur="166" tmFilter="0, 0; 0.125,0.2665; 0.25,0.4; 0.375,0.465; 0.5,0.5;  0.625,0.535; 0.75,0.6; 0.875,0.7335; 1,1">
                                          <p:stCondLst>
                                            <p:cond delay="166"/>
                                          </p:stCondLst>
                                        </p:cTn>
                                        <p:tgtEl>
                                          <p:spTgt spid="29"/>
                                        </p:tgtEl>
                                        <p:attrNameLst>
                                          <p:attrName>ppt_y</p:attrName>
                                        </p:attrNameLst>
                                      </p:cBhvr>
                                      <p:tavLst>
                                        <p:tav tm="0" fmla="#ppt_y-sin(pi*$)/9">
                                          <p:val>
                                            <p:fltVal val="0"/>
                                          </p:val>
                                        </p:tav>
                                        <p:tav tm="100000">
                                          <p:val>
                                            <p:fltVal val="1"/>
                                          </p:val>
                                        </p:tav>
                                      </p:tavLst>
                                    </p:anim>
                                    <p:anim calcmode="lin" valueType="num">
                                      <p:cBhvr>
                                        <p:cTn id="69" dur="83" tmFilter="0, 0; 0.125,0.2665; 0.25,0.4; 0.375,0.465; 0.5,0.5;  0.625,0.535; 0.75,0.6; 0.875,0.7335; 1,1">
                                          <p:stCondLst>
                                            <p:cond delay="331"/>
                                          </p:stCondLst>
                                        </p:cTn>
                                        <p:tgtEl>
                                          <p:spTgt spid="29"/>
                                        </p:tgtEl>
                                        <p:attrNameLst>
                                          <p:attrName>ppt_y</p:attrName>
                                        </p:attrNameLst>
                                      </p:cBhvr>
                                      <p:tavLst>
                                        <p:tav tm="0" fmla="#ppt_y-sin(pi*$)/27">
                                          <p:val>
                                            <p:fltVal val="0"/>
                                          </p:val>
                                        </p:tav>
                                        <p:tav tm="100000">
                                          <p:val>
                                            <p:fltVal val="1"/>
                                          </p:val>
                                        </p:tav>
                                      </p:tavLst>
                                    </p:anim>
                                    <p:anim calcmode="lin" valueType="num">
                                      <p:cBhvr>
                                        <p:cTn id="70" dur="41" tmFilter="0, 0; 0.125,0.2665; 0.25,0.4; 0.375,0.465; 0.5,0.5;  0.625,0.535; 0.75,0.6; 0.875,0.7335; 1,1">
                                          <p:stCondLst>
                                            <p:cond delay="414"/>
                                          </p:stCondLst>
                                        </p:cTn>
                                        <p:tgtEl>
                                          <p:spTgt spid="29"/>
                                        </p:tgtEl>
                                        <p:attrNameLst>
                                          <p:attrName>ppt_y</p:attrName>
                                        </p:attrNameLst>
                                      </p:cBhvr>
                                      <p:tavLst>
                                        <p:tav tm="0" fmla="#ppt_y-sin(pi*$)/81">
                                          <p:val>
                                            <p:fltVal val="0"/>
                                          </p:val>
                                        </p:tav>
                                        <p:tav tm="100000">
                                          <p:val>
                                            <p:fltVal val="1"/>
                                          </p:val>
                                        </p:tav>
                                      </p:tavLst>
                                    </p:anim>
                                    <p:animScale>
                                      <p:cBhvr>
                                        <p:cTn id="71" dur="6">
                                          <p:stCondLst>
                                            <p:cond delay="162"/>
                                          </p:stCondLst>
                                        </p:cTn>
                                        <p:tgtEl>
                                          <p:spTgt spid="29"/>
                                        </p:tgtEl>
                                      </p:cBhvr>
                                      <p:to x="100000" y="60000"/>
                                    </p:animScale>
                                    <p:animScale>
                                      <p:cBhvr>
                                        <p:cTn id="72" dur="41" decel="50000">
                                          <p:stCondLst>
                                            <p:cond delay="169"/>
                                          </p:stCondLst>
                                        </p:cTn>
                                        <p:tgtEl>
                                          <p:spTgt spid="29"/>
                                        </p:tgtEl>
                                      </p:cBhvr>
                                      <p:to x="100000" y="100000"/>
                                    </p:animScale>
                                    <p:animScale>
                                      <p:cBhvr>
                                        <p:cTn id="73" dur="6">
                                          <p:stCondLst>
                                            <p:cond delay="328"/>
                                          </p:stCondLst>
                                        </p:cTn>
                                        <p:tgtEl>
                                          <p:spTgt spid="29"/>
                                        </p:tgtEl>
                                      </p:cBhvr>
                                      <p:to x="100000" y="80000"/>
                                    </p:animScale>
                                    <p:animScale>
                                      <p:cBhvr>
                                        <p:cTn id="74" dur="41" decel="50000">
                                          <p:stCondLst>
                                            <p:cond delay="334"/>
                                          </p:stCondLst>
                                        </p:cTn>
                                        <p:tgtEl>
                                          <p:spTgt spid="29"/>
                                        </p:tgtEl>
                                      </p:cBhvr>
                                      <p:to x="100000" y="100000"/>
                                    </p:animScale>
                                    <p:animScale>
                                      <p:cBhvr>
                                        <p:cTn id="75" dur="6">
                                          <p:stCondLst>
                                            <p:cond delay="410"/>
                                          </p:stCondLst>
                                        </p:cTn>
                                        <p:tgtEl>
                                          <p:spTgt spid="29"/>
                                        </p:tgtEl>
                                      </p:cBhvr>
                                      <p:to x="100000" y="90000"/>
                                    </p:animScale>
                                    <p:animScale>
                                      <p:cBhvr>
                                        <p:cTn id="76" dur="41" decel="50000">
                                          <p:stCondLst>
                                            <p:cond delay="417"/>
                                          </p:stCondLst>
                                        </p:cTn>
                                        <p:tgtEl>
                                          <p:spTgt spid="29"/>
                                        </p:tgtEl>
                                      </p:cBhvr>
                                      <p:to x="100000" y="100000"/>
                                    </p:animScale>
                                    <p:animScale>
                                      <p:cBhvr>
                                        <p:cTn id="77" dur="6">
                                          <p:stCondLst>
                                            <p:cond delay="452"/>
                                          </p:stCondLst>
                                        </p:cTn>
                                        <p:tgtEl>
                                          <p:spTgt spid="29"/>
                                        </p:tgtEl>
                                      </p:cBhvr>
                                      <p:to x="100000" y="95000"/>
                                    </p:animScale>
                                    <p:animScale>
                                      <p:cBhvr>
                                        <p:cTn id="78" dur="41" decel="50000">
                                          <p:stCondLst>
                                            <p:cond delay="458"/>
                                          </p:stCondLst>
                                        </p:cTn>
                                        <p:tgtEl>
                                          <p:spTgt spid="29"/>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7" presetClass="emph" presetSubtype="0" fill="remove" nodeType="clickEffect">
                                  <p:stCondLst>
                                    <p:cond delay="0"/>
                                  </p:stCondLst>
                                  <p:childTnLst>
                                    <p:animClr clrSpc="rgb" dir="cw">
                                      <p:cBhvr override="childStyle">
                                        <p:cTn id="82" dur="250" autoRev="1" fill="remove"/>
                                        <p:tgtEl>
                                          <p:spTgt spid="8"/>
                                        </p:tgtEl>
                                        <p:attrNameLst>
                                          <p:attrName>style.color</p:attrName>
                                        </p:attrNameLst>
                                      </p:cBhvr>
                                      <p:to>
                                        <a:schemeClr val="bg1"/>
                                      </p:to>
                                    </p:animClr>
                                    <p:animClr clrSpc="rgb" dir="cw">
                                      <p:cBhvr>
                                        <p:cTn id="83" dur="250" autoRev="1" fill="remove"/>
                                        <p:tgtEl>
                                          <p:spTgt spid="8"/>
                                        </p:tgtEl>
                                        <p:attrNameLst>
                                          <p:attrName>fillcolor</p:attrName>
                                        </p:attrNameLst>
                                      </p:cBhvr>
                                      <p:to>
                                        <a:schemeClr val="bg1"/>
                                      </p:to>
                                    </p:animClr>
                                    <p:set>
                                      <p:cBhvr>
                                        <p:cTn id="84" dur="250" autoRev="1" fill="remove"/>
                                        <p:tgtEl>
                                          <p:spTgt spid="8"/>
                                        </p:tgtEl>
                                        <p:attrNameLst>
                                          <p:attrName>fill.type</p:attrName>
                                        </p:attrNameLst>
                                      </p:cBhvr>
                                      <p:to>
                                        <p:strVal val="solid"/>
                                      </p:to>
                                    </p:set>
                                    <p:set>
                                      <p:cBhvr>
                                        <p:cTn id="85" dur="250" autoRev="1" fill="remove"/>
                                        <p:tgtEl>
                                          <p:spTgt spid="8"/>
                                        </p:tgtEl>
                                        <p:attrNameLst>
                                          <p:attrName>fill.on</p:attrName>
                                        </p:attrNameLst>
                                      </p:cBhvr>
                                      <p:to>
                                        <p:strVal val="true"/>
                                      </p:to>
                                    </p:se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randombar(horizontal)">
                                      <p:cBhvr>
                                        <p:cTn id="9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1" fill="hold" display="0">
                  <p:stCondLst>
                    <p:cond delay="indefinite"/>
                  </p:stCondLst>
                  <p:endCondLst>
                    <p:cond evt="onStopAudio" delay="0">
                      <p:tgtEl>
                        <p:sldTgt/>
                      </p:tgtEl>
                    </p:cond>
                  </p:endCondLst>
                </p:cTn>
                <p:tgtEl>
                  <p:spTgt spid="4"/>
                </p:tgtEl>
              </p:cMediaNode>
            </p:audio>
          </p:childTnLst>
        </p:cTn>
      </p:par>
    </p:tnLst>
    <p:bldLst>
      <p:bldP spid="17" grpId="0"/>
      <p:bldP spid="18" grpId="0"/>
      <p:bldP spid="20" grpId="0"/>
      <p:bldP spid="22" grpId="0"/>
      <p:bldP spid="23" grpId="0"/>
      <p:bldP spid="24" grpId="0"/>
      <p:bldP spid="25" grpId="0"/>
      <p:bldP spid="26" grpId="0"/>
      <p:bldP spid="27"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1">
            <a:extLst>
              <a:ext uri="{FF2B5EF4-FFF2-40B4-BE49-F238E27FC236}">
                <a16:creationId xmlns:a16="http://schemas.microsoft.com/office/drawing/2014/main" id="{333AC723-8E97-4FDE-A18C-3B2C4BC06109}"/>
              </a:ext>
            </a:extLst>
          </p:cNvPr>
          <p:cNvSpPr txBox="1">
            <a:spLocks/>
          </p:cNvSpPr>
          <p:nvPr/>
        </p:nvSpPr>
        <p:spPr>
          <a:xfrm>
            <a:off x="1711300" y="5133014"/>
            <a:ext cx="8769399"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味の変化がわかったかな？</a:t>
            </a:r>
            <a:endParaRPr lang="ja-JP" altLang="en-US" dirty="0"/>
          </a:p>
        </p:txBody>
      </p:sp>
      <p:pic>
        <p:nvPicPr>
          <p:cNvPr id="4" name="図 3">
            <a:extLst>
              <a:ext uri="{FF2B5EF4-FFF2-40B4-BE49-F238E27FC236}">
                <a16:creationId xmlns:a16="http://schemas.microsoft.com/office/drawing/2014/main" id="{426980F1-6384-4F62-9510-3C23143CECD6}"/>
              </a:ext>
            </a:extLst>
          </p:cNvPr>
          <p:cNvPicPr>
            <a:picLocks noChangeAspect="1"/>
          </p:cNvPicPr>
          <p:nvPr/>
        </p:nvPicPr>
        <p:blipFill>
          <a:blip r:embed="rId6"/>
          <a:stretch>
            <a:fillRect/>
          </a:stretch>
        </p:blipFill>
        <p:spPr>
          <a:xfrm>
            <a:off x="270130" y="297092"/>
            <a:ext cx="2226626" cy="4624531"/>
          </a:xfrm>
          <a:prstGeom prst="rect">
            <a:avLst/>
          </a:prstGeom>
        </p:spPr>
      </p:pic>
      <p:sp>
        <p:nvSpPr>
          <p:cNvPr id="25" name="タイトル 1">
            <a:extLst>
              <a:ext uri="{FF2B5EF4-FFF2-40B4-BE49-F238E27FC236}">
                <a16:creationId xmlns:a16="http://schemas.microsoft.com/office/drawing/2014/main" id="{71C425E8-A719-4178-A4DB-D57C5A1601AD}"/>
              </a:ext>
            </a:extLst>
          </p:cNvPr>
          <p:cNvSpPr txBox="1">
            <a:spLocks/>
          </p:cNvSpPr>
          <p:nvPr/>
        </p:nvSpPr>
        <p:spPr>
          <a:xfrm>
            <a:off x="9367386" y="2609357"/>
            <a:ext cx="2226626" cy="2524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5500" dirty="0">
                <a:solidFill>
                  <a:srgbClr val="C00000"/>
                </a:solidFill>
                <a:latin typeface="HGS明朝B" panose="02020800000000000000" pitchFamily="18" charset="-128"/>
                <a:ea typeface="HGS明朝B" panose="02020800000000000000" pitchFamily="18" charset="-128"/>
              </a:rPr>
              <a:t>30</a:t>
            </a:r>
            <a:endParaRPr lang="en-US" altLang="ja-JP" sz="26800" dirty="0">
              <a:solidFill>
                <a:srgbClr val="C00000"/>
              </a:solidFill>
              <a:latin typeface="HGS明朝B" panose="02020800000000000000" pitchFamily="18" charset="-128"/>
              <a:ea typeface="HGS明朝B" panose="02020800000000000000" pitchFamily="18" charset="-128"/>
            </a:endParaRPr>
          </a:p>
        </p:txBody>
      </p:sp>
      <p:sp>
        <p:nvSpPr>
          <p:cNvPr id="5" name="タイトル 1">
            <a:extLst>
              <a:ext uri="{FF2B5EF4-FFF2-40B4-BE49-F238E27FC236}">
                <a16:creationId xmlns:a16="http://schemas.microsoft.com/office/drawing/2014/main" id="{558AC5D3-1751-4281-BFC6-42D7FDFCC73F}"/>
              </a:ext>
            </a:extLst>
          </p:cNvPr>
          <p:cNvSpPr txBox="1">
            <a:spLocks/>
          </p:cNvSpPr>
          <p:nvPr/>
        </p:nvSpPr>
        <p:spPr>
          <a:xfrm>
            <a:off x="2496756" y="420646"/>
            <a:ext cx="1247911" cy="152061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9600" dirty="0">
                <a:solidFill>
                  <a:srgbClr val="FF0000"/>
                </a:solidFill>
                <a:latin typeface="HGS明朝B" panose="02020800000000000000" pitchFamily="18" charset="-128"/>
                <a:ea typeface="HGS明朝B" panose="02020800000000000000" pitchFamily="18" charset="-128"/>
              </a:rPr>
              <a:t>21</a:t>
            </a:r>
            <a:endParaRPr lang="ja-JP" altLang="en-US" sz="7200" dirty="0">
              <a:solidFill>
                <a:srgbClr val="FF0000"/>
              </a:solidFill>
              <a:latin typeface="HGS明朝B" panose="02020800000000000000" pitchFamily="18" charset="-128"/>
              <a:ea typeface="HGS明朝B" panose="02020800000000000000" pitchFamily="18" charset="-128"/>
            </a:endParaRPr>
          </a:p>
        </p:txBody>
      </p:sp>
      <p:sp>
        <p:nvSpPr>
          <p:cNvPr id="6" name="タイトル 1">
            <a:extLst>
              <a:ext uri="{FF2B5EF4-FFF2-40B4-BE49-F238E27FC236}">
                <a16:creationId xmlns:a16="http://schemas.microsoft.com/office/drawing/2014/main" id="{04E3C7D9-4CFF-4CA3-ADD7-A2446A5B9F09}"/>
              </a:ext>
            </a:extLst>
          </p:cNvPr>
          <p:cNvSpPr txBox="1">
            <a:spLocks/>
          </p:cNvSpPr>
          <p:nvPr/>
        </p:nvSpPr>
        <p:spPr>
          <a:xfrm>
            <a:off x="3744667" y="852947"/>
            <a:ext cx="765110" cy="108831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6600" dirty="0">
                <a:solidFill>
                  <a:srgbClr val="EC8CB1"/>
                </a:solidFill>
                <a:latin typeface="HGS明朝B" panose="02020800000000000000" pitchFamily="18" charset="-128"/>
                <a:ea typeface="HGS明朝B" panose="02020800000000000000" pitchFamily="18" charset="-128"/>
              </a:rPr>
              <a:t>22</a:t>
            </a:r>
            <a:endParaRPr lang="ja-JP" altLang="en-US" sz="6600" dirty="0">
              <a:solidFill>
                <a:srgbClr val="EC8CB1"/>
              </a:solidFill>
              <a:latin typeface="HGS明朝B" panose="02020800000000000000" pitchFamily="18" charset="-128"/>
              <a:ea typeface="HGS明朝B" panose="02020800000000000000" pitchFamily="18" charset="-128"/>
            </a:endParaRPr>
          </a:p>
        </p:txBody>
      </p:sp>
      <p:sp>
        <p:nvSpPr>
          <p:cNvPr id="7" name="タイトル 1">
            <a:extLst>
              <a:ext uri="{FF2B5EF4-FFF2-40B4-BE49-F238E27FC236}">
                <a16:creationId xmlns:a16="http://schemas.microsoft.com/office/drawing/2014/main" id="{1F09B730-1E76-49C4-A30D-09BCE967A55B}"/>
              </a:ext>
            </a:extLst>
          </p:cNvPr>
          <p:cNvSpPr txBox="1">
            <a:spLocks/>
          </p:cNvSpPr>
          <p:nvPr/>
        </p:nvSpPr>
        <p:spPr>
          <a:xfrm>
            <a:off x="4509777" y="539610"/>
            <a:ext cx="765110" cy="108831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6600" dirty="0">
                <a:solidFill>
                  <a:srgbClr val="EC8CB1"/>
                </a:solidFill>
                <a:latin typeface="HGS明朝B" panose="02020800000000000000" pitchFamily="18" charset="-128"/>
                <a:ea typeface="HGS明朝B" panose="02020800000000000000" pitchFamily="18" charset="-128"/>
              </a:rPr>
              <a:t>23</a:t>
            </a:r>
            <a:endParaRPr lang="ja-JP" altLang="en-US" sz="6600" dirty="0">
              <a:solidFill>
                <a:srgbClr val="EC8CB1"/>
              </a:solidFill>
              <a:latin typeface="HGS明朝B" panose="02020800000000000000" pitchFamily="18" charset="-128"/>
              <a:ea typeface="HGS明朝B" panose="02020800000000000000" pitchFamily="18" charset="-128"/>
            </a:endParaRPr>
          </a:p>
        </p:txBody>
      </p:sp>
      <p:sp>
        <p:nvSpPr>
          <p:cNvPr id="8" name="タイトル 1">
            <a:extLst>
              <a:ext uri="{FF2B5EF4-FFF2-40B4-BE49-F238E27FC236}">
                <a16:creationId xmlns:a16="http://schemas.microsoft.com/office/drawing/2014/main" id="{9A6926F4-3755-4FBE-9BE7-79DF6C13E738}"/>
              </a:ext>
            </a:extLst>
          </p:cNvPr>
          <p:cNvSpPr txBox="1">
            <a:spLocks/>
          </p:cNvSpPr>
          <p:nvPr/>
        </p:nvSpPr>
        <p:spPr>
          <a:xfrm>
            <a:off x="5231903" y="734343"/>
            <a:ext cx="765110"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dirty="0">
                <a:solidFill>
                  <a:srgbClr val="EC8CB1"/>
                </a:solidFill>
                <a:latin typeface="HGS明朝B" panose="02020800000000000000" pitchFamily="18" charset="-128"/>
                <a:ea typeface="HGS明朝B" panose="02020800000000000000" pitchFamily="18" charset="-128"/>
              </a:rPr>
              <a:t>24</a:t>
            </a:r>
            <a:endParaRPr lang="ja-JP" altLang="en-US" sz="4800" dirty="0">
              <a:solidFill>
                <a:srgbClr val="EC8CB1"/>
              </a:solidFill>
              <a:latin typeface="HGS明朝B" panose="02020800000000000000" pitchFamily="18" charset="-128"/>
              <a:ea typeface="HGS明朝B" panose="02020800000000000000" pitchFamily="18" charset="-128"/>
            </a:endParaRPr>
          </a:p>
        </p:txBody>
      </p:sp>
      <p:sp>
        <p:nvSpPr>
          <p:cNvPr id="9" name="タイトル 1">
            <a:extLst>
              <a:ext uri="{FF2B5EF4-FFF2-40B4-BE49-F238E27FC236}">
                <a16:creationId xmlns:a16="http://schemas.microsoft.com/office/drawing/2014/main" id="{CC9662C0-18CB-4069-84C2-C90771630E2D}"/>
              </a:ext>
            </a:extLst>
          </p:cNvPr>
          <p:cNvSpPr txBox="1">
            <a:spLocks/>
          </p:cNvSpPr>
          <p:nvPr/>
        </p:nvSpPr>
        <p:spPr>
          <a:xfrm>
            <a:off x="5644120" y="1521047"/>
            <a:ext cx="1088423" cy="1088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5400" dirty="0">
                <a:solidFill>
                  <a:srgbClr val="EC8CB1"/>
                </a:solidFill>
                <a:latin typeface="HGS明朝B" panose="02020800000000000000" pitchFamily="18" charset="-128"/>
                <a:ea typeface="HGS明朝B" panose="02020800000000000000" pitchFamily="18" charset="-128"/>
              </a:rPr>
              <a:t>25</a:t>
            </a:r>
            <a:endParaRPr lang="ja-JP" altLang="en-US" sz="5400" dirty="0">
              <a:solidFill>
                <a:srgbClr val="EC8CB1"/>
              </a:solidFill>
              <a:latin typeface="HGS明朝B" panose="02020800000000000000" pitchFamily="18" charset="-128"/>
              <a:ea typeface="HGS明朝B" panose="02020800000000000000" pitchFamily="18" charset="-128"/>
            </a:endParaRPr>
          </a:p>
        </p:txBody>
      </p:sp>
      <p:sp>
        <p:nvSpPr>
          <p:cNvPr id="10" name="タイトル 1">
            <a:extLst>
              <a:ext uri="{FF2B5EF4-FFF2-40B4-BE49-F238E27FC236}">
                <a16:creationId xmlns:a16="http://schemas.microsoft.com/office/drawing/2014/main" id="{BF1F5E8E-87E6-46BA-A29C-6DD6A320A6CE}"/>
              </a:ext>
            </a:extLst>
          </p:cNvPr>
          <p:cNvSpPr txBox="1">
            <a:spLocks/>
          </p:cNvSpPr>
          <p:nvPr/>
        </p:nvSpPr>
        <p:spPr>
          <a:xfrm>
            <a:off x="5716017" y="2709126"/>
            <a:ext cx="1001671" cy="1088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6600" dirty="0">
                <a:solidFill>
                  <a:srgbClr val="EC8CB1"/>
                </a:solidFill>
                <a:latin typeface="HGS明朝B" panose="02020800000000000000" pitchFamily="18" charset="-128"/>
                <a:ea typeface="HGS明朝B" panose="02020800000000000000" pitchFamily="18" charset="-128"/>
              </a:rPr>
              <a:t>26</a:t>
            </a:r>
            <a:endParaRPr lang="ja-JP" altLang="en-US" sz="6600" dirty="0">
              <a:solidFill>
                <a:srgbClr val="EC8CB1"/>
              </a:solidFill>
              <a:latin typeface="HGS明朝B" panose="02020800000000000000" pitchFamily="18" charset="-128"/>
              <a:ea typeface="HGS明朝B" panose="02020800000000000000" pitchFamily="18" charset="-128"/>
            </a:endParaRPr>
          </a:p>
        </p:txBody>
      </p:sp>
      <p:sp>
        <p:nvSpPr>
          <p:cNvPr id="11" name="タイトル 1">
            <a:extLst>
              <a:ext uri="{FF2B5EF4-FFF2-40B4-BE49-F238E27FC236}">
                <a16:creationId xmlns:a16="http://schemas.microsoft.com/office/drawing/2014/main" id="{36EAED3E-76DB-43B3-B78E-33E8F7450116}"/>
              </a:ext>
            </a:extLst>
          </p:cNvPr>
          <p:cNvSpPr txBox="1">
            <a:spLocks/>
          </p:cNvSpPr>
          <p:nvPr/>
        </p:nvSpPr>
        <p:spPr>
          <a:xfrm>
            <a:off x="6717290" y="3477834"/>
            <a:ext cx="1256415" cy="1088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8000" dirty="0">
                <a:solidFill>
                  <a:srgbClr val="EC8CB1"/>
                </a:solidFill>
                <a:latin typeface="HGS明朝B" panose="02020800000000000000" pitchFamily="18" charset="-128"/>
                <a:ea typeface="HGS明朝B" panose="02020800000000000000" pitchFamily="18" charset="-128"/>
              </a:rPr>
              <a:t>27</a:t>
            </a:r>
            <a:endParaRPr lang="ja-JP" altLang="en-US" sz="8000" dirty="0">
              <a:solidFill>
                <a:srgbClr val="EC8CB1"/>
              </a:solidFill>
              <a:latin typeface="HGS明朝B" panose="02020800000000000000" pitchFamily="18" charset="-128"/>
              <a:ea typeface="HGS明朝B" panose="02020800000000000000" pitchFamily="18" charset="-128"/>
            </a:endParaRPr>
          </a:p>
        </p:txBody>
      </p:sp>
      <p:sp>
        <p:nvSpPr>
          <p:cNvPr id="12" name="タイトル 1">
            <a:extLst>
              <a:ext uri="{FF2B5EF4-FFF2-40B4-BE49-F238E27FC236}">
                <a16:creationId xmlns:a16="http://schemas.microsoft.com/office/drawing/2014/main" id="{AF3578DD-B978-4B2C-93D1-1CB7467549CB}"/>
              </a:ext>
            </a:extLst>
          </p:cNvPr>
          <p:cNvSpPr txBox="1">
            <a:spLocks/>
          </p:cNvSpPr>
          <p:nvPr/>
        </p:nvSpPr>
        <p:spPr>
          <a:xfrm>
            <a:off x="7596932" y="2389524"/>
            <a:ext cx="1256415" cy="1088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8000" dirty="0">
                <a:solidFill>
                  <a:srgbClr val="EC8CB1"/>
                </a:solidFill>
                <a:latin typeface="HGS明朝B" panose="02020800000000000000" pitchFamily="18" charset="-128"/>
                <a:ea typeface="HGS明朝B" panose="02020800000000000000" pitchFamily="18" charset="-128"/>
              </a:rPr>
              <a:t>28</a:t>
            </a:r>
            <a:endParaRPr lang="ja-JP" altLang="en-US" sz="8000" dirty="0">
              <a:solidFill>
                <a:srgbClr val="EC8CB1"/>
              </a:solidFill>
              <a:latin typeface="HGS明朝B" panose="02020800000000000000" pitchFamily="18" charset="-128"/>
              <a:ea typeface="HGS明朝B" panose="02020800000000000000" pitchFamily="18" charset="-128"/>
            </a:endParaRPr>
          </a:p>
        </p:txBody>
      </p:sp>
      <p:sp>
        <p:nvSpPr>
          <p:cNvPr id="13" name="タイトル 1">
            <a:extLst>
              <a:ext uri="{FF2B5EF4-FFF2-40B4-BE49-F238E27FC236}">
                <a16:creationId xmlns:a16="http://schemas.microsoft.com/office/drawing/2014/main" id="{42228C89-8EAB-4A89-BD66-76EFC9A0F3B3}"/>
              </a:ext>
            </a:extLst>
          </p:cNvPr>
          <p:cNvSpPr txBox="1">
            <a:spLocks/>
          </p:cNvSpPr>
          <p:nvPr/>
        </p:nvSpPr>
        <p:spPr>
          <a:xfrm>
            <a:off x="8897887" y="1415352"/>
            <a:ext cx="1574214" cy="1088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9600" dirty="0">
                <a:solidFill>
                  <a:srgbClr val="EC8CB1"/>
                </a:solidFill>
                <a:latin typeface="HGS明朝B" panose="02020800000000000000" pitchFamily="18" charset="-128"/>
                <a:ea typeface="HGS明朝B" panose="02020800000000000000" pitchFamily="18" charset="-128"/>
              </a:rPr>
              <a:t>29</a:t>
            </a:r>
            <a:endParaRPr lang="ja-JP" altLang="en-US" sz="9600" dirty="0">
              <a:solidFill>
                <a:srgbClr val="EC8CB1"/>
              </a:solidFill>
              <a:latin typeface="HGS明朝B" panose="02020800000000000000" pitchFamily="18" charset="-128"/>
              <a:ea typeface="HGS明朝B" panose="02020800000000000000" pitchFamily="18" charset="-128"/>
            </a:endParaRPr>
          </a:p>
        </p:txBody>
      </p:sp>
      <p:pic>
        <p:nvPicPr>
          <p:cNvPr id="3" name="オーディオ 2">
            <a:hlinkClick r:id="" action="ppaction://media"/>
            <a:extLst>
              <a:ext uri="{FF2B5EF4-FFF2-40B4-BE49-F238E27FC236}">
                <a16:creationId xmlns:a16="http://schemas.microsoft.com/office/drawing/2014/main" id="{47379343-7889-4989-B4E6-7693992BAB0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974918281"/>
      </p:ext>
    </p:extLst>
  </p:cSld>
  <p:clrMapOvr>
    <a:masterClrMapping/>
  </p:clrMapOvr>
  <mc:AlternateContent xmlns:mc="http://schemas.openxmlformats.org/markup-compatibility/2006" xmlns:p14="http://schemas.microsoft.com/office/powerpoint/2010/main">
    <mc:Choice Requires="p14">
      <p:transition spd="slow" p14:dur="1250" advTm="11356">
        <p:checker/>
      </p:transition>
    </mc:Choice>
    <mc:Fallback xmlns="">
      <p:transition spd="slow" advTm="11356">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5"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anim calcmode="lin" valueType="num">
                                      <p:cBhvr>
                                        <p:cTn id="66" dur="500" fill="hold"/>
                                        <p:tgtEl>
                                          <p:spTgt spid="25"/>
                                        </p:tgtEl>
                                        <p:attrNameLst>
                                          <p:attrName>ppt_w</p:attrName>
                                        </p:attrNameLst>
                                      </p:cBhvr>
                                      <p:tavLst>
                                        <p:tav tm="0" fmla="#ppt_w*sin(2.5*pi*$)">
                                          <p:val>
                                            <p:fltVal val="0"/>
                                          </p:val>
                                        </p:tav>
                                        <p:tav tm="100000">
                                          <p:val>
                                            <p:fltVal val="1"/>
                                          </p:val>
                                        </p:tav>
                                      </p:tavLst>
                                    </p:anim>
                                    <p:anim calcmode="lin" valueType="num">
                                      <p:cBhvr>
                                        <p:cTn id="67"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3"/>
                </p:tgtEl>
              </p:cMediaNode>
            </p:audio>
          </p:childTnLst>
        </p:cTn>
      </p:par>
    </p:tnLst>
    <p:bldLst>
      <p:bldP spid="24" grpId="0"/>
      <p:bldP spid="25" grpId="0"/>
      <p:bldP spid="5" grpId="0"/>
      <p:bldP spid="6" grpId="0"/>
      <p:bldP spid="7" grpId="0"/>
      <p:bldP spid="8" grpId="0"/>
      <p:bldP spid="9"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1E07E2EC-74B3-43F5-B710-05E1F55CDDDD}"/>
              </a:ext>
            </a:extLst>
          </p:cNvPr>
          <p:cNvSpPr/>
          <p:nvPr/>
        </p:nvSpPr>
        <p:spPr>
          <a:xfrm>
            <a:off x="0" y="0"/>
            <a:ext cx="122223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コンテンツ プレースホルダー 2">
            <a:extLst>
              <a:ext uri="{FF2B5EF4-FFF2-40B4-BE49-F238E27FC236}">
                <a16:creationId xmlns:a16="http://schemas.microsoft.com/office/drawing/2014/main" id="{E429CF40-ACCD-4864-8467-9E26621C8C07}"/>
              </a:ext>
            </a:extLst>
          </p:cNvPr>
          <p:cNvSpPr>
            <a:spLocks noGrp="1"/>
          </p:cNvSpPr>
          <p:nvPr>
            <p:ph idx="1"/>
          </p:nvPr>
        </p:nvSpPr>
        <p:spPr>
          <a:xfrm>
            <a:off x="3464938" y="605273"/>
            <a:ext cx="7881909" cy="1721953"/>
          </a:xfrm>
        </p:spPr>
        <p:txBody>
          <a:bodyPr>
            <a:normAutofit/>
          </a:bodyPr>
          <a:lstStyle/>
          <a:p>
            <a:pPr marL="0" indent="0">
              <a:buNone/>
            </a:pPr>
            <a:r>
              <a:rPr kumimoji="1" lang="ja-JP" altLang="en-US" sz="8800" dirty="0">
                <a:latin typeface="HGP創英角ﾎﾟｯﾌﾟ体" panose="040B0A00000000000000" pitchFamily="50" charset="-128"/>
                <a:ea typeface="HGP創英角ﾎﾟｯﾌﾟ体" panose="040B0A00000000000000" pitchFamily="50" charset="-128"/>
              </a:rPr>
              <a:t>がっこちゃんの　　　　　　　　　　　　</a:t>
            </a:r>
            <a:endParaRPr kumimoji="1" lang="en-US" altLang="ja-JP" sz="8800" dirty="0">
              <a:latin typeface="HGP創英角ﾎﾟｯﾌﾟ体" panose="040B0A00000000000000" pitchFamily="50" charset="-128"/>
              <a:ea typeface="HGP創英角ﾎﾟｯﾌﾟ体" panose="040B0A00000000000000" pitchFamily="50" charset="-128"/>
            </a:endParaRPr>
          </a:p>
        </p:txBody>
      </p:sp>
      <p:sp>
        <p:nvSpPr>
          <p:cNvPr id="11" name="コンテンツ プレースホルダー 2">
            <a:extLst>
              <a:ext uri="{FF2B5EF4-FFF2-40B4-BE49-F238E27FC236}">
                <a16:creationId xmlns:a16="http://schemas.microsoft.com/office/drawing/2014/main" id="{5DFBE836-269D-41C1-A79E-96629D460BE1}"/>
              </a:ext>
            </a:extLst>
          </p:cNvPr>
          <p:cNvSpPr txBox="1">
            <a:spLocks/>
          </p:cNvSpPr>
          <p:nvPr/>
        </p:nvSpPr>
        <p:spPr>
          <a:xfrm>
            <a:off x="3464938" y="1946776"/>
            <a:ext cx="1978822" cy="2083795"/>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2000" dirty="0">
                <a:solidFill>
                  <a:srgbClr val="0070C0"/>
                </a:solidFill>
                <a:latin typeface="HGP創英角ﾎﾟｯﾌﾟ体" panose="040B0A00000000000000" pitchFamily="50" charset="-128"/>
                <a:ea typeface="HGP創英角ﾎﾟｯﾌﾟ体" panose="040B0A00000000000000" pitchFamily="50" charset="-128"/>
              </a:rPr>
              <a:t>オ</a:t>
            </a:r>
            <a:r>
              <a:rPr lang="ja-JP" altLang="en-US" sz="12000" dirty="0">
                <a:latin typeface="HGP創英角ﾎﾟｯﾌﾟ体" panose="040B0A00000000000000" pitchFamily="50" charset="-128"/>
                <a:ea typeface="HGP創英角ﾎﾟｯﾌﾟ体" panose="040B0A00000000000000" pitchFamily="50" charset="-128"/>
              </a:rPr>
              <a:t>　　　　　　　</a:t>
            </a:r>
            <a:endParaRPr lang="en-US" altLang="ja-JP" sz="12000" dirty="0">
              <a:latin typeface="HGP創英角ﾎﾟｯﾌﾟ体" panose="040B0A00000000000000" pitchFamily="50" charset="-128"/>
              <a:ea typeface="HGP創英角ﾎﾟｯﾌﾟ体" panose="040B0A00000000000000" pitchFamily="50" charset="-128"/>
            </a:endParaRPr>
          </a:p>
        </p:txBody>
      </p:sp>
      <p:sp>
        <p:nvSpPr>
          <p:cNvPr id="13" name="コンテンツ プレースホルダー 2">
            <a:extLst>
              <a:ext uri="{FF2B5EF4-FFF2-40B4-BE49-F238E27FC236}">
                <a16:creationId xmlns:a16="http://schemas.microsoft.com/office/drawing/2014/main" id="{C3F0C163-51E0-4EC2-B6D0-C3CDDFE8B3F3}"/>
              </a:ext>
            </a:extLst>
          </p:cNvPr>
          <p:cNvSpPr txBox="1">
            <a:spLocks/>
          </p:cNvSpPr>
          <p:nvPr/>
        </p:nvSpPr>
        <p:spPr>
          <a:xfrm>
            <a:off x="3620965" y="4382976"/>
            <a:ext cx="5228694" cy="16950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9600" dirty="0">
                <a:solidFill>
                  <a:srgbClr val="5F5F5F"/>
                </a:solidFill>
                <a:latin typeface="HGP創英角ﾎﾟｯﾌﾟ体" panose="040B0A00000000000000" pitchFamily="50" charset="-128"/>
                <a:ea typeface="HGP創英角ﾎﾟｯﾌﾟ体" panose="040B0A00000000000000" pitchFamily="50" charset="-128"/>
              </a:rPr>
              <a:t>しょくいく　　　　　　</a:t>
            </a:r>
            <a:endParaRPr lang="en-US" altLang="ja-JP" sz="9600" dirty="0">
              <a:solidFill>
                <a:srgbClr val="5F5F5F"/>
              </a:solidFill>
              <a:latin typeface="HGP創英角ﾎﾟｯﾌﾟ体" panose="040B0A00000000000000" pitchFamily="50" charset="-128"/>
              <a:ea typeface="HGP創英角ﾎﾟｯﾌﾟ体" panose="040B0A00000000000000" pitchFamily="50" charset="-128"/>
            </a:endParaRPr>
          </a:p>
        </p:txBody>
      </p:sp>
      <p:pic>
        <p:nvPicPr>
          <p:cNvPr id="4" name="図 3">
            <a:extLst>
              <a:ext uri="{FF2B5EF4-FFF2-40B4-BE49-F238E27FC236}">
                <a16:creationId xmlns:a16="http://schemas.microsoft.com/office/drawing/2014/main" id="{3D8354BE-1A4E-4BCB-85AC-5697A0C3F4AC}"/>
              </a:ext>
            </a:extLst>
          </p:cNvPr>
          <p:cNvPicPr>
            <a:picLocks noChangeAspect="1"/>
          </p:cNvPicPr>
          <p:nvPr/>
        </p:nvPicPr>
        <p:blipFill>
          <a:blip r:embed="rId6"/>
          <a:stretch>
            <a:fillRect/>
          </a:stretch>
        </p:blipFill>
        <p:spPr>
          <a:xfrm rot="21198567">
            <a:off x="390895" y="531364"/>
            <a:ext cx="2786645" cy="5402680"/>
          </a:xfrm>
          <a:prstGeom prst="rect">
            <a:avLst/>
          </a:prstGeom>
        </p:spPr>
      </p:pic>
      <p:sp>
        <p:nvSpPr>
          <p:cNvPr id="12" name="コンテンツ プレースホルダー 2">
            <a:extLst>
              <a:ext uri="{FF2B5EF4-FFF2-40B4-BE49-F238E27FC236}">
                <a16:creationId xmlns:a16="http://schemas.microsoft.com/office/drawing/2014/main" id="{9E85797B-064B-47F9-85D4-EE305E856C06}"/>
              </a:ext>
            </a:extLst>
          </p:cNvPr>
          <p:cNvSpPr txBox="1">
            <a:spLocks/>
          </p:cNvSpPr>
          <p:nvPr/>
        </p:nvSpPr>
        <p:spPr>
          <a:xfrm>
            <a:off x="5000385" y="2626831"/>
            <a:ext cx="1978822" cy="2083795"/>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2000" dirty="0">
                <a:solidFill>
                  <a:srgbClr val="00B050"/>
                </a:solidFill>
                <a:latin typeface="HGP創英角ﾎﾟｯﾌﾟ体" panose="040B0A00000000000000" pitchFamily="50" charset="-128"/>
                <a:ea typeface="HGP創英角ﾎﾟｯﾌﾟ体" panose="040B0A00000000000000" pitchFamily="50" charset="-128"/>
              </a:rPr>
              <a:t>モ</a:t>
            </a:r>
            <a:r>
              <a:rPr lang="ja-JP" altLang="en-US" sz="12000" dirty="0">
                <a:latin typeface="HGP創英角ﾎﾟｯﾌﾟ体" panose="040B0A00000000000000" pitchFamily="50" charset="-128"/>
                <a:ea typeface="HGP創英角ﾎﾟｯﾌﾟ体" panose="040B0A00000000000000" pitchFamily="50" charset="-128"/>
              </a:rPr>
              <a:t>　　　　　　　</a:t>
            </a:r>
            <a:endParaRPr lang="en-US" altLang="ja-JP" sz="12000" dirty="0">
              <a:latin typeface="HGP創英角ﾎﾟｯﾌﾟ体" panose="040B0A00000000000000" pitchFamily="50" charset="-128"/>
              <a:ea typeface="HGP創英角ﾎﾟｯﾌﾟ体" panose="040B0A00000000000000" pitchFamily="50" charset="-128"/>
            </a:endParaRPr>
          </a:p>
        </p:txBody>
      </p:sp>
      <p:sp>
        <p:nvSpPr>
          <p:cNvPr id="14" name="コンテンツ プレースホルダー 2">
            <a:extLst>
              <a:ext uri="{FF2B5EF4-FFF2-40B4-BE49-F238E27FC236}">
                <a16:creationId xmlns:a16="http://schemas.microsoft.com/office/drawing/2014/main" id="{F462AA70-28F9-4B02-9380-D41E108C2A9B}"/>
              </a:ext>
            </a:extLst>
          </p:cNvPr>
          <p:cNvSpPr txBox="1">
            <a:spLocks/>
          </p:cNvSpPr>
          <p:nvPr/>
        </p:nvSpPr>
        <p:spPr>
          <a:xfrm>
            <a:off x="6643586" y="2179301"/>
            <a:ext cx="2057515" cy="2083794"/>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2000" dirty="0">
                <a:solidFill>
                  <a:srgbClr val="F89510"/>
                </a:solidFill>
                <a:latin typeface="HGP創英角ﾎﾟｯﾌﾟ体" panose="040B0A00000000000000" pitchFamily="50" charset="-128"/>
                <a:ea typeface="HGP創英角ﾎﾟｯﾌﾟ体" panose="040B0A00000000000000" pitchFamily="50" charset="-128"/>
              </a:rPr>
              <a:t>シ</a:t>
            </a:r>
            <a:r>
              <a:rPr lang="ja-JP" altLang="en-US" sz="12000" dirty="0">
                <a:latin typeface="HGP創英角ﾎﾟｯﾌﾟ体" panose="040B0A00000000000000" pitchFamily="50" charset="-128"/>
                <a:ea typeface="HGP創英角ﾎﾟｯﾌﾟ体" panose="040B0A00000000000000" pitchFamily="50" charset="-128"/>
              </a:rPr>
              <a:t>　　　　　　　</a:t>
            </a:r>
            <a:endParaRPr lang="en-US" altLang="ja-JP" sz="12000" dirty="0">
              <a:latin typeface="HGP創英角ﾎﾟｯﾌﾟ体" panose="040B0A00000000000000" pitchFamily="50" charset="-128"/>
              <a:ea typeface="HGP創英角ﾎﾟｯﾌﾟ体" panose="040B0A00000000000000" pitchFamily="50" charset="-128"/>
            </a:endParaRPr>
          </a:p>
        </p:txBody>
      </p:sp>
      <p:sp>
        <p:nvSpPr>
          <p:cNvPr id="15" name="コンテンツ プレースホルダー 2">
            <a:extLst>
              <a:ext uri="{FF2B5EF4-FFF2-40B4-BE49-F238E27FC236}">
                <a16:creationId xmlns:a16="http://schemas.microsoft.com/office/drawing/2014/main" id="{13A9D258-DEF5-4969-9FC2-C4D997970007}"/>
              </a:ext>
            </a:extLst>
          </p:cNvPr>
          <p:cNvSpPr txBox="1">
            <a:spLocks/>
          </p:cNvSpPr>
          <p:nvPr/>
        </p:nvSpPr>
        <p:spPr>
          <a:xfrm>
            <a:off x="8376664" y="1846150"/>
            <a:ext cx="2057515" cy="2083794"/>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2000" dirty="0">
                <a:solidFill>
                  <a:srgbClr val="FF33CC"/>
                </a:solidFill>
                <a:latin typeface="HGP創英角ﾎﾟｯﾌﾟ体" panose="040B0A00000000000000" pitchFamily="50" charset="-128"/>
                <a:ea typeface="HGP創英角ﾎﾟｯﾌﾟ体" panose="040B0A00000000000000" pitchFamily="50" charset="-128"/>
              </a:rPr>
              <a:t>ロ</a:t>
            </a:r>
            <a:r>
              <a:rPr lang="ja-JP" altLang="en-US" sz="12000" dirty="0">
                <a:latin typeface="HGP創英角ﾎﾟｯﾌﾟ体" panose="040B0A00000000000000" pitchFamily="50" charset="-128"/>
                <a:ea typeface="HGP創英角ﾎﾟｯﾌﾟ体" panose="040B0A00000000000000" pitchFamily="50" charset="-128"/>
              </a:rPr>
              <a:t>　　　　　　　</a:t>
            </a:r>
            <a:endParaRPr lang="en-US" altLang="ja-JP" sz="12000" dirty="0">
              <a:latin typeface="HGP創英角ﾎﾟｯﾌﾟ体" panose="040B0A00000000000000" pitchFamily="50" charset="-128"/>
              <a:ea typeface="HGP創英角ﾎﾟｯﾌﾟ体" panose="040B0A00000000000000" pitchFamily="50" charset="-128"/>
            </a:endParaRPr>
          </a:p>
        </p:txBody>
      </p:sp>
      <p:pic>
        <p:nvPicPr>
          <p:cNvPr id="5" name="図 4">
            <a:extLst>
              <a:ext uri="{FF2B5EF4-FFF2-40B4-BE49-F238E27FC236}">
                <a16:creationId xmlns:a16="http://schemas.microsoft.com/office/drawing/2014/main" id="{DB941CEA-7C1F-4A99-BB89-1D6CA37D2B01}"/>
              </a:ext>
            </a:extLst>
          </p:cNvPr>
          <p:cNvPicPr>
            <a:picLocks noChangeAspect="1"/>
          </p:cNvPicPr>
          <p:nvPr/>
        </p:nvPicPr>
        <p:blipFill>
          <a:blip r:embed="rId7"/>
          <a:stretch>
            <a:fillRect/>
          </a:stretch>
        </p:blipFill>
        <p:spPr>
          <a:xfrm rot="672105">
            <a:off x="8778092" y="3729437"/>
            <a:ext cx="3182928" cy="3002081"/>
          </a:xfrm>
          <a:prstGeom prst="rect">
            <a:avLst/>
          </a:prstGeom>
        </p:spPr>
      </p:pic>
      <p:pic>
        <p:nvPicPr>
          <p:cNvPr id="18" name="オーディオ 17">
            <a:hlinkClick r:id="" action="ppaction://media"/>
            <a:extLst>
              <a:ext uri="{FF2B5EF4-FFF2-40B4-BE49-F238E27FC236}">
                <a16:creationId xmlns:a16="http://schemas.microsoft.com/office/drawing/2014/main" id="{F8F1EC0F-35A2-4B28-91DC-E2D53F3FDD4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42951151"/>
      </p:ext>
    </p:extLst>
  </p:cSld>
  <p:clrMapOvr>
    <a:masterClrMapping/>
  </p:clrMapOvr>
  <mc:AlternateContent xmlns:mc="http://schemas.openxmlformats.org/markup-compatibility/2006" xmlns:p14="http://schemas.microsoft.com/office/powerpoint/2010/main">
    <mc:Choice Requires="p14">
      <p:transition spd="slow" p14:dur="2000" advTm="6718"/>
    </mc:Choice>
    <mc:Fallback xmlns="">
      <p:transition spd="slow" advTm="6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p:cTn id="11"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9">
                                            <p:txEl>
                                              <p:pRg st="0" end="0"/>
                                            </p:txEl>
                                          </p:spTgt>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p:cTn id="17" dur="25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8" dur="25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9" dur="250"/>
                                        <p:tgtEl>
                                          <p:spTgt spid="11">
                                            <p:txEl>
                                              <p:pRg st="0" end="0"/>
                                            </p:txEl>
                                          </p:spTgt>
                                        </p:tgtEl>
                                      </p:cBhvr>
                                    </p:animEffect>
                                  </p:childTnLst>
                                </p:cTn>
                              </p:par>
                            </p:childTnLst>
                          </p:cTn>
                        </p:par>
                        <p:par>
                          <p:cTn id="20" fill="hold">
                            <p:stCondLst>
                              <p:cond delay="750"/>
                            </p:stCondLst>
                            <p:childTnLst>
                              <p:par>
                                <p:cTn id="21" presetID="53" presetClass="entr" presetSubtype="16" fill="hold" nodeType="after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p:cTn id="23" dur="25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4" dur="25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5" dur="250"/>
                                        <p:tgtEl>
                                          <p:spTgt spid="12">
                                            <p:txEl>
                                              <p:pRg st="0" end="0"/>
                                            </p:txEl>
                                          </p:spTgt>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 calcmode="lin" valueType="num">
                                      <p:cBhvr>
                                        <p:cTn id="29" dur="250" fill="hold"/>
                                        <p:tgtEl>
                                          <p:spTgt spid="14">
                                            <p:txEl>
                                              <p:pRg st="0" end="0"/>
                                            </p:txEl>
                                          </p:spTgt>
                                        </p:tgtEl>
                                        <p:attrNameLst>
                                          <p:attrName>ppt_w</p:attrName>
                                        </p:attrNameLst>
                                      </p:cBhvr>
                                      <p:tavLst>
                                        <p:tav tm="0">
                                          <p:val>
                                            <p:fltVal val="0"/>
                                          </p:val>
                                        </p:tav>
                                        <p:tav tm="100000">
                                          <p:val>
                                            <p:strVal val="#ppt_w"/>
                                          </p:val>
                                        </p:tav>
                                      </p:tavLst>
                                    </p:anim>
                                    <p:anim calcmode="lin" valueType="num">
                                      <p:cBhvr>
                                        <p:cTn id="30" dur="25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1" dur="250"/>
                                        <p:tgtEl>
                                          <p:spTgt spid="14">
                                            <p:txEl>
                                              <p:pRg st="0" end="0"/>
                                            </p:txEl>
                                          </p:spTgt>
                                        </p:tgtEl>
                                      </p:cBhvr>
                                    </p:animEffect>
                                  </p:childTnLst>
                                </p:cTn>
                              </p:par>
                            </p:childTnLst>
                          </p:cTn>
                        </p:par>
                        <p:par>
                          <p:cTn id="32" fill="hold">
                            <p:stCondLst>
                              <p:cond delay="1250"/>
                            </p:stCondLst>
                            <p:childTnLst>
                              <p:par>
                                <p:cTn id="33" presetID="53" presetClass="entr" presetSubtype="16" fill="hold" nodeType="after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p:cTn id="35" dur="250" fill="hold"/>
                                        <p:tgtEl>
                                          <p:spTgt spid="15">
                                            <p:txEl>
                                              <p:pRg st="0" end="0"/>
                                            </p:txEl>
                                          </p:spTgt>
                                        </p:tgtEl>
                                        <p:attrNameLst>
                                          <p:attrName>ppt_w</p:attrName>
                                        </p:attrNameLst>
                                      </p:cBhvr>
                                      <p:tavLst>
                                        <p:tav tm="0">
                                          <p:val>
                                            <p:fltVal val="0"/>
                                          </p:val>
                                        </p:tav>
                                        <p:tav tm="100000">
                                          <p:val>
                                            <p:strVal val="#ppt_w"/>
                                          </p:val>
                                        </p:tav>
                                      </p:tavLst>
                                    </p:anim>
                                    <p:anim calcmode="lin" valueType="num">
                                      <p:cBhvr>
                                        <p:cTn id="36" dur="25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37" dur="250"/>
                                        <p:tgtEl>
                                          <p:spTgt spid="15">
                                            <p:txEl>
                                              <p:pRg st="0" end="0"/>
                                            </p:txEl>
                                          </p:spTgt>
                                        </p:tgtEl>
                                      </p:cBhvr>
                                    </p:animEffect>
                                  </p:childTnLst>
                                </p:cTn>
                              </p:par>
                            </p:childTnLst>
                          </p:cTn>
                        </p:par>
                        <p:par>
                          <p:cTn id="38" fill="hold">
                            <p:stCondLst>
                              <p:cond delay="1500"/>
                            </p:stCondLst>
                            <p:childTnLst>
                              <p:par>
                                <p:cTn id="39" presetID="53" presetClass="entr" presetSubtype="16" fill="hold" nodeType="after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 calcmode="lin" valueType="num">
                                      <p:cBhvr>
                                        <p:cTn id="41"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44"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81031E2-5FC6-4146-A0BA-996315520C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8425" y="3429000"/>
            <a:ext cx="3964792" cy="4813101"/>
          </a:xfrm>
          <a:prstGeom prst="rect">
            <a:avLst/>
          </a:prstGeom>
        </p:spPr>
      </p:pic>
      <p:pic>
        <p:nvPicPr>
          <p:cNvPr id="4" name="図 3">
            <a:extLst>
              <a:ext uri="{FF2B5EF4-FFF2-40B4-BE49-F238E27FC236}">
                <a16:creationId xmlns:a16="http://schemas.microsoft.com/office/drawing/2014/main" id="{0708FD72-9DCB-4976-98BB-182F9D6E339D}"/>
              </a:ext>
            </a:extLst>
          </p:cNvPr>
          <p:cNvPicPr>
            <a:picLocks noChangeAspect="1"/>
          </p:cNvPicPr>
          <p:nvPr/>
        </p:nvPicPr>
        <p:blipFill>
          <a:blip r:embed="rId7"/>
          <a:stretch>
            <a:fillRect/>
          </a:stretch>
        </p:blipFill>
        <p:spPr>
          <a:xfrm>
            <a:off x="316108" y="1744951"/>
            <a:ext cx="9309567" cy="4948670"/>
          </a:xfrm>
          <a:prstGeom prst="rect">
            <a:avLst/>
          </a:prstGeom>
        </p:spPr>
      </p:pic>
      <p:pic>
        <p:nvPicPr>
          <p:cNvPr id="20" name="図 19">
            <a:extLst>
              <a:ext uri="{FF2B5EF4-FFF2-40B4-BE49-F238E27FC236}">
                <a16:creationId xmlns:a16="http://schemas.microsoft.com/office/drawing/2014/main" id="{20DFF6FE-09A5-49AB-AB9B-DD7B02CA93CA}"/>
              </a:ext>
            </a:extLst>
          </p:cNvPr>
          <p:cNvPicPr>
            <a:picLocks noChangeAspect="1"/>
          </p:cNvPicPr>
          <p:nvPr/>
        </p:nvPicPr>
        <p:blipFill>
          <a:blip r:embed="rId8"/>
          <a:stretch>
            <a:fillRect/>
          </a:stretch>
        </p:blipFill>
        <p:spPr>
          <a:xfrm>
            <a:off x="3099223" y="2302629"/>
            <a:ext cx="3185199" cy="3676534"/>
          </a:xfrm>
          <a:prstGeom prst="rect">
            <a:avLst/>
          </a:prstGeom>
        </p:spPr>
      </p:pic>
      <p:pic>
        <p:nvPicPr>
          <p:cNvPr id="28" name="図 27">
            <a:extLst>
              <a:ext uri="{FF2B5EF4-FFF2-40B4-BE49-F238E27FC236}">
                <a16:creationId xmlns:a16="http://schemas.microsoft.com/office/drawing/2014/main" id="{E968064F-7584-45C2-B1DA-D19E32ADAF5F}"/>
              </a:ext>
            </a:extLst>
          </p:cNvPr>
          <p:cNvPicPr>
            <a:picLocks noChangeAspect="1"/>
          </p:cNvPicPr>
          <p:nvPr/>
        </p:nvPicPr>
        <p:blipFill>
          <a:blip r:embed="rId9"/>
          <a:stretch>
            <a:fillRect/>
          </a:stretch>
        </p:blipFill>
        <p:spPr>
          <a:xfrm>
            <a:off x="3078534" y="2298931"/>
            <a:ext cx="3156075" cy="3642916"/>
          </a:xfrm>
          <a:prstGeom prst="rect">
            <a:avLst/>
          </a:prstGeom>
        </p:spPr>
      </p:pic>
      <p:sp>
        <p:nvSpPr>
          <p:cNvPr id="2" name="タイトル 1">
            <a:extLst>
              <a:ext uri="{FF2B5EF4-FFF2-40B4-BE49-F238E27FC236}">
                <a16:creationId xmlns:a16="http://schemas.microsoft.com/office/drawing/2014/main" id="{70F656D5-896D-488B-8AF4-A479AFEF0C2D}"/>
              </a:ext>
            </a:extLst>
          </p:cNvPr>
          <p:cNvSpPr txBox="1">
            <a:spLocks/>
          </p:cNvSpPr>
          <p:nvPr/>
        </p:nvSpPr>
        <p:spPr>
          <a:xfrm>
            <a:off x="1528089" y="66739"/>
            <a:ext cx="8696130"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HGP創英角ﾎﾟｯﾌﾟ体" panose="040B0A00000000000000" pitchFamily="50" charset="-128"/>
                <a:ea typeface="HGP創英角ﾎﾟｯﾌﾟ体" panose="040B0A00000000000000" pitchFamily="50" charset="-128"/>
              </a:rPr>
              <a:t>だんだん甘くなったよね？</a:t>
            </a:r>
            <a:endParaRPr lang="ja-JP" altLang="en-US" dirty="0"/>
          </a:p>
        </p:txBody>
      </p:sp>
      <p:sp>
        <p:nvSpPr>
          <p:cNvPr id="3" name="タイトル 1">
            <a:extLst>
              <a:ext uri="{FF2B5EF4-FFF2-40B4-BE49-F238E27FC236}">
                <a16:creationId xmlns:a16="http://schemas.microsoft.com/office/drawing/2014/main" id="{CC7EFA46-7927-41F2-9616-585D4901196A}"/>
              </a:ext>
            </a:extLst>
          </p:cNvPr>
          <p:cNvSpPr txBox="1">
            <a:spLocks/>
          </p:cNvSpPr>
          <p:nvPr/>
        </p:nvSpPr>
        <p:spPr>
          <a:xfrm>
            <a:off x="3813449" y="738731"/>
            <a:ext cx="8696130"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dirty="0">
                <a:latin typeface="HGP創英角ﾎﾟｯﾌﾟ体" panose="040B0A00000000000000" pitchFamily="50" charset="-128"/>
                <a:ea typeface="HGP創英角ﾎﾟｯﾌﾟ体" panose="040B0A00000000000000" pitchFamily="50" charset="-128"/>
              </a:rPr>
              <a:t>どうしてかっていうと</a:t>
            </a:r>
            <a:r>
              <a:rPr lang="en-US" altLang="ja-JP" sz="4800" dirty="0">
                <a:latin typeface="HGP創英角ﾎﾟｯﾌﾟ体" panose="040B0A00000000000000" pitchFamily="50" charset="-128"/>
                <a:ea typeface="HGP創英角ﾎﾟｯﾌﾟ体" panose="040B0A00000000000000" pitchFamily="50" charset="-128"/>
              </a:rPr>
              <a:t>…</a:t>
            </a:r>
            <a:endParaRPr lang="ja-JP" altLang="en-US" sz="4800" dirty="0"/>
          </a:p>
        </p:txBody>
      </p:sp>
      <p:pic>
        <p:nvPicPr>
          <p:cNvPr id="5" name="図 4">
            <a:extLst>
              <a:ext uri="{FF2B5EF4-FFF2-40B4-BE49-F238E27FC236}">
                <a16:creationId xmlns:a16="http://schemas.microsoft.com/office/drawing/2014/main" id="{AA9E94CC-05D9-4323-9494-9EF54302B0FD}"/>
              </a:ext>
            </a:extLst>
          </p:cNvPr>
          <p:cNvPicPr>
            <a:picLocks noChangeAspect="1"/>
          </p:cNvPicPr>
          <p:nvPr/>
        </p:nvPicPr>
        <p:blipFill>
          <a:blip r:embed="rId10"/>
          <a:stretch>
            <a:fillRect/>
          </a:stretch>
        </p:blipFill>
        <p:spPr>
          <a:xfrm rot="21179614">
            <a:off x="234241" y="1075138"/>
            <a:ext cx="3398615" cy="2941492"/>
          </a:xfrm>
          <a:prstGeom prst="rect">
            <a:avLst/>
          </a:prstGeom>
        </p:spPr>
      </p:pic>
      <p:pic>
        <p:nvPicPr>
          <p:cNvPr id="21" name="図 20">
            <a:extLst>
              <a:ext uri="{FF2B5EF4-FFF2-40B4-BE49-F238E27FC236}">
                <a16:creationId xmlns:a16="http://schemas.microsoft.com/office/drawing/2014/main" id="{444B981D-8456-4423-ACB7-C99F3C1BB7DF}"/>
              </a:ext>
            </a:extLst>
          </p:cNvPr>
          <p:cNvPicPr>
            <a:picLocks noChangeAspect="1"/>
          </p:cNvPicPr>
          <p:nvPr/>
        </p:nvPicPr>
        <p:blipFill>
          <a:blip r:embed="rId11"/>
          <a:stretch>
            <a:fillRect/>
          </a:stretch>
        </p:blipFill>
        <p:spPr>
          <a:xfrm>
            <a:off x="5475527" y="2662613"/>
            <a:ext cx="1436018" cy="1457776"/>
          </a:xfrm>
          <a:prstGeom prst="rect">
            <a:avLst/>
          </a:prstGeom>
        </p:spPr>
      </p:pic>
      <p:pic>
        <p:nvPicPr>
          <p:cNvPr id="22" name="図 21">
            <a:extLst>
              <a:ext uri="{FF2B5EF4-FFF2-40B4-BE49-F238E27FC236}">
                <a16:creationId xmlns:a16="http://schemas.microsoft.com/office/drawing/2014/main" id="{FCD884FD-5942-40A6-B3A3-8FA43F68781B}"/>
              </a:ext>
            </a:extLst>
          </p:cNvPr>
          <p:cNvPicPr>
            <a:picLocks noChangeAspect="1"/>
          </p:cNvPicPr>
          <p:nvPr/>
        </p:nvPicPr>
        <p:blipFill>
          <a:blip r:embed="rId11"/>
          <a:stretch>
            <a:fillRect/>
          </a:stretch>
        </p:blipFill>
        <p:spPr>
          <a:xfrm rot="19681321">
            <a:off x="3405822" y="2700112"/>
            <a:ext cx="1436018" cy="1457776"/>
          </a:xfrm>
          <a:prstGeom prst="rect">
            <a:avLst/>
          </a:prstGeom>
        </p:spPr>
      </p:pic>
      <p:pic>
        <p:nvPicPr>
          <p:cNvPr id="23" name="図 22">
            <a:extLst>
              <a:ext uri="{FF2B5EF4-FFF2-40B4-BE49-F238E27FC236}">
                <a16:creationId xmlns:a16="http://schemas.microsoft.com/office/drawing/2014/main" id="{20BAF4C5-3B5E-4893-9B4C-1DE57CE1E071}"/>
              </a:ext>
            </a:extLst>
          </p:cNvPr>
          <p:cNvPicPr>
            <a:picLocks noChangeAspect="1"/>
          </p:cNvPicPr>
          <p:nvPr/>
        </p:nvPicPr>
        <p:blipFill>
          <a:blip r:embed="rId11"/>
          <a:stretch>
            <a:fillRect/>
          </a:stretch>
        </p:blipFill>
        <p:spPr>
          <a:xfrm rot="20011885">
            <a:off x="4297759" y="4447916"/>
            <a:ext cx="1436018" cy="1457776"/>
          </a:xfrm>
          <a:prstGeom prst="rect">
            <a:avLst/>
          </a:prstGeom>
        </p:spPr>
      </p:pic>
      <p:pic>
        <p:nvPicPr>
          <p:cNvPr id="26" name="図 25">
            <a:extLst>
              <a:ext uri="{FF2B5EF4-FFF2-40B4-BE49-F238E27FC236}">
                <a16:creationId xmlns:a16="http://schemas.microsoft.com/office/drawing/2014/main" id="{CDC51767-2470-479E-8F05-8F4D6175229F}"/>
              </a:ext>
            </a:extLst>
          </p:cNvPr>
          <p:cNvPicPr>
            <a:picLocks noChangeAspect="1"/>
          </p:cNvPicPr>
          <p:nvPr/>
        </p:nvPicPr>
        <p:blipFill>
          <a:blip r:embed="rId12"/>
          <a:stretch>
            <a:fillRect/>
          </a:stretch>
        </p:blipFill>
        <p:spPr>
          <a:xfrm>
            <a:off x="5876154" y="3255115"/>
            <a:ext cx="2567027" cy="2623240"/>
          </a:xfrm>
          <a:prstGeom prst="rect">
            <a:avLst/>
          </a:prstGeom>
        </p:spPr>
      </p:pic>
      <p:pic>
        <p:nvPicPr>
          <p:cNvPr id="10" name="オーディオ 9">
            <a:hlinkClick r:id="" action="ppaction://media"/>
            <a:extLst>
              <a:ext uri="{FF2B5EF4-FFF2-40B4-BE49-F238E27FC236}">
                <a16:creationId xmlns:a16="http://schemas.microsoft.com/office/drawing/2014/main" id="{44763E33-979C-4624-B80B-87F749F19D8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504255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697">
        <p15:prstTrans prst="peelOff"/>
      </p:transition>
    </mc:Choice>
    <mc:Fallback xmlns="">
      <p:transition spd="slow" advTm="156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anim calcmode="lin" valueType="num">
                                      <p:cBhvr>
                                        <p:cTn id="17" dur="2000" fill="hold"/>
                                        <p:tgtEl>
                                          <p:spTgt spid="5"/>
                                        </p:tgtEl>
                                        <p:attrNameLst>
                                          <p:attrName>ppt_w</p:attrName>
                                        </p:attrNameLst>
                                      </p:cBhvr>
                                      <p:tavLst>
                                        <p:tav tm="0" fmla="#ppt_w*sin(2.5*pi*$)">
                                          <p:val>
                                            <p:fltVal val="0"/>
                                          </p:val>
                                        </p:tav>
                                        <p:tav tm="100000">
                                          <p:val>
                                            <p:fltVal val="1"/>
                                          </p:val>
                                        </p:tav>
                                      </p:tavLst>
                                    </p:anim>
                                    <p:anim calcmode="lin" valueType="num">
                                      <p:cBhvr>
                                        <p:cTn id="18"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4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942E0AAD-20C6-4B43-A8CB-231CD6A3FF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833" y="3650428"/>
            <a:ext cx="3964792" cy="4813101"/>
          </a:xfrm>
          <a:prstGeom prst="rect">
            <a:avLst/>
          </a:prstGeom>
        </p:spPr>
      </p:pic>
      <p:sp>
        <p:nvSpPr>
          <p:cNvPr id="6" name="思考の吹き出し: 雲形 5">
            <a:extLst>
              <a:ext uri="{FF2B5EF4-FFF2-40B4-BE49-F238E27FC236}">
                <a16:creationId xmlns:a16="http://schemas.microsoft.com/office/drawing/2014/main" id="{C5FB8789-36C6-41BA-9625-711F0C3B916B}"/>
              </a:ext>
            </a:extLst>
          </p:cNvPr>
          <p:cNvSpPr/>
          <p:nvPr/>
        </p:nvSpPr>
        <p:spPr>
          <a:xfrm flipH="1">
            <a:off x="122526" y="297815"/>
            <a:ext cx="5497286" cy="3735666"/>
          </a:xfrm>
          <a:prstGeom prst="cloudCallout">
            <a:avLst>
              <a:gd name="adj1" fmla="val 52723"/>
              <a:gd name="adj2" fmla="val 73651"/>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2D183AE8-65E3-4022-93F6-B9B635F79E8D}"/>
              </a:ext>
            </a:extLst>
          </p:cNvPr>
          <p:cNvSpPr txBox="1">
            <a:spLocks/>
          </p:cNvSpPr>
          <p:nvPr/>
        </p:nvSpPr>
        <p:spPr>
          <a:xfrm rot="727376">
            <a:off x="472007" y="1884257"/>
            <a:ext cx="4737883" cy="12274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latin typeface="HGP創英角ﾎﾟｯﾌﾟ体" panose="040B0A00000000000000" pitchFamily="50" charset="-128"/>
                <a:ea typeface="HGP創英角ﾎﾟｯﾌﾟ体" panose="040B0A00000000000000" pitchFamily="50" charset="-128"/>
              </a:rPr>
              <a:t>たくさんかむのって</a:t>
            </a:r>
            <a:endParaRPr lang="en-US" altLang="ja-JP" sz="4000" dirty="0">
              <a:latin typeface="HGP創英角ﾎﾟｯﾌﾟ体" panose="040B0A00000000000000" pitchFamily="50" charset="-128"/>
              <a:ea typeface="HGP創英角ﾎﾟｯﾌﾟ体" panose="040B0A00000000000000" pitchFamily="50" charset="-128"/>
            </a:endParaRPr>
          </a:p>
          <a:p>
            <a:r>
              <a:rPr lang="ja-JP" altLang="en-US" sz="4000" dirty="0">
                <a:latin typeface="HGP創英角ﾎﾟｯﾌﾟ体" panose="040B0A00000000000000" pitchFamily="50" charset="-128"/>
                <a:ea typeface="HGP創英角ﾎﾟｯﾌﾟ体" panose="040B0A00000000000000" pitchFamily="50" charset="-128"/>
              </a:rPr>
              <a:t>めんどうくさいよね。</a:t>
            </a:r>
          </a:p>
        </p:txBody>
      </p:sp>
      <p:sp>
        <p:nvSpPr>
          <p:cNvPr id="10" name="タイトル 1">
            <a:extLst>
              <a:ext uri="{FF2B5EF4-FFF2-40B4-BE49-F238E27FC236}">
                <a16:creationId xmlns:a16="http://schemas.microsoft.com/office/drawing/2014/main" id="{204F87B9-7092-44F9-B766-6BFB0CFADC12}"/>
              </a:ext>
            </a:extLst>
          </p:cNvPr>
          <p:cNvSpPr txBox="1">
            <a:spLocks/>
          </p:cNvSpPr>
          <p:nvPr/>
        </p:nvSpPr>
        <p:spPr>
          <a:xfrm rot="727376">
            <a:off x="1273413" y="745006"/>
            <a:ext cx="2378461"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でも</a:t>
            </a:r>
            <a:r>
              <a:rPr lang="en-US" altLang="ja-JP" sz="6000" dirty="0">
                <a:latin typeface="HGP創英角ﾎﾟｯﾌﾟ体" panose="040B0A00000000000000" pitchFamily="50" charset="-128"/>
                <a:ea typeface="HGP創英角ﾎﾟｯﾌﾟ体" panose="040B0A00000000000000" pitchFamily="50" charset="-128"/>
              </a:rPr>
              <a:t>…</a:t>
            </a:r>
            <a:endParaRPr lang="ja-JP" altLang="en-US" dirty="0"/>
          </a:p>
        </p:txBody>
      </p:sp>
      <p:pic>
        <p:nvPicPr>
          <p:cNvPr id="2" name="図 1">
            <a:extLst>
              <a:ext uri="{FF2B5EF4-FFF2-40B4-BE49-F238E27FC236}">
                <a16:creationId xmlns:a16="http://schemas.microsoft.com/office/drawing/2014/main" id="{3C24BBEB-10EB-4377-9482-A06C7CDA8955}"/>
              </a:ext>
            </a:extLst>
          </p:cNvPr>
          <p:cNvPicPr>
            <a:picLocks noChangeAspect="1"/>
          </p:cNvPicPr>
          <p:nvPr/>
        </p:nvPicPr>
        <p:blipFill>
          <a:blip r:embed="rId7"/>
          <a:stretch>
            <a:fillRect/>
          </a:stretch>
        </p:blipFill>
        <p:spPr>
          <a:xfrm rot="17539445">
            <a:off x="3502565" y="4666571"/>
            <a:ext cx="474133" cy="564444"/>
          </a:xfrm>
          <a:prstGeom prst="rect">
            <a:avLst/>
          </a:prstGeom>
        </p:spPr>
      </p:pic>
      <p:pic>
        <p:nvPicPr>
          <p:cNvPr id="14" name="図 13">
            <a:extLst>
              <a:ext uri="{FF2B5EF4-FFF2-40B4-BE49-F238E27FC236}">
                <a16:creationId xmlns:a16="http://schemas.microsoft.com/office/drawing/2014/main" id="{88B8B6CD-06E0-45C4-BDB3-F79447B0FEAA}"/>
              </a:ext>
            </a:extLst>
          </p:cNvPr>
          <p:cNvPicPr>
            <a:picLocks noChangeAspect="1"/>
          </p:cNvPicPr>
          <p:nvPr/>
        </p:nvPicPr>
        <p:blipFill>
          <a:blip r:embed="rId7"/>
          <a:stretch>
            <a:fillRect/>
          </a:stretch>
        </p:blipFill>
        <p:spPr>
          <a:xfrm rot="20085646">
            <a:off x="3678289" y="5319570"/>
            <a:ext cx="474133" cy="564444"/>
          </a:xfrm>
          <a:prstGeom prst="rect">
            <a:avLst/>
          </a:prstGeom>
        </p:spPr>
      </p:pic>
      <p:pic>
        <p:nvPicPr>
          <p:cNvPr id="3" name="図 2">
            <a:extLst>
              <a:ext uri="{FF2B5EF4-FFF2-40B4-BE49-F238E27FC236}">
                <a16:creationId xmlns:a16="http://schemas.microsoft.com/office/drawing/2014/main" id="{395D9DB5-121B-4AA4-9828-088C9BE36E47}"/>
              </a:ext>
            </a:extLst>
          </p:cNvPr>
          <p:cNvPicPr>
            <a:picLocks noChangeAspect="1"/>
          </p:cNvPicPr>
          <p:nvPr/>
        </p:nvPicPr>
        <p:blipFill>
          <a:blip r:embed="rId8"/>
          <a:stretch>
            <a:fillRect/>
          </a:stretch>
        </p:blipFill>
        <p:spPr>
          <a:xfrm flipH="1">
            <a:off x="5082982" y="1120385"/>
            <a:ext cx="6249029" cy="5663941"/>
          </a:xfrm>
          <a:prstGeom prst="rect">
            <a:avLst/>
          </a:prstGeom>
        </p:spPr>
      </p:pic>
      <p:sp>
        <p:nvSpPr>
          <p:cNvPr id="15" name="タイトル 1">
            <a:extLst>
              <a:ext uri="{FF2B5EF4-FFF2-40B4-BE49-F238E27FC236}">
                <a16:creationId xmlns:a16="http://schemas.microsoft.com/office/drawing/2014/main" id="{791CFD27-6FB4-4779-82DC-4F49C1A4D96F}"/>
              </a:ext>
            </a:extLst>
          </p:cNvPr>
          <p:cNvSpPr txBox="1">
            <a:spLocks/>
          </p:cNvSpPr>
          <p:nvPr/>
        </p:nvSpPr>
        <p:spPr>
          <a:xfrm rot="20899824">
            <a:off x="4883348" y="745006"/>
            <a:ext cx="2852365"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solidFill>
                  <a:srgbClr val="C00000"/>
                </a:solidFill>
                <a:latin typeface="HGP創英角ﾎﾟｯﾌﾟ体" panose="040B0A00000000000000" pitchFamily="50" charset="-128"/>
                <a:ea typeface="HGP創英角ﾎﾟｯﾌﾟ体" panose="040B0A00000000000000" pitchFamily="50" charset="-128"/>
              </a:rPr>
              <a:t>わたし、</a:t>
            </a:r>
            <a:endParaRPr lang="ja-JP" altLang="en-US" dirty="0">
              <a:solidFill>
                <a:srgbClr val="C00000"/>
              </a:solidFill>
            </a:endParaRPr>
          </a:p>
        </p:txBody>
      </p:sp>
      <p:sp>
        <p:nvSpPr>
          <p:cNvPr id="16" name="タイトル 1">
            <a:extLst>
              <a:ext uri="{FF2B5EF4-FFF2-40B4-BE49-F238E27FC236}">
                <a16:creationId xmlns:a16="http://schemas.microsoft.com/office/drawing/2014/main" id="{7534C2D0-58A2-4475-B9EC-FDC8B4CDFF3C}"/>
              </a:ext>
            </a:extLst>
          </p:cNvPr>
          <p:cNvSpPr txBox="1">
            <a:spLocks/>
          </p:cNvSpPr>
          <p:nvPr/>
        </p:nvSpPr>
        <p:spPr>
          <a:xfrm>
            <a:off x="6964660" y="64860"/>
            <a:ext cx="3615608" cy="1335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7200" dirty="0">
                <a:solidFill>
                  <a:srgbClr val="C00000"/>
                </a:solidFill>
                <a:latin typeface="HGP創英角ﾎﾟｯﾌﾟ体" panose="040B0A00000000000000" pitchFamily="50" charset="-128"/>
                <a:ea typeface="HGP創英角ﾎﾟｯﾌﾟ体" panose="040B0A00000000000000" pitchFamily="50" charset="-128"/>
              </a:rPr>
              <a:t>ひみこ。</a:t>
            </a:r>
            <a:endParaRPr lang="ja-JP" altLang="en-US" sz="7200" dirty="0">
              <a:solidFill>
                <a:srgbClr val="C00000"/>
              </a:solidFill>
            </a:endParaRPr>
          </a:p>
        </p:txBody>
      </p:sp>
      <p:sp>
        <p:nvSpPr>
          <p:cNvPr id="17" name="タイトル 1">
            <a:extLst>
              <a:ext uri="{FF2B5EF4-FFF2-40B4-BE49-F238E27FC236}">
                <a16:creationId xmlns:a16="http://schemas.microsoft.com/office/drawing/2014/main" id="{902E033F-829E-49EB-9DE2-0D5090007BBD}"/>
              </a:ext>
            </a:extLst>
          </p:cNvPr>
          <p:cNvSpPr txBox="1">
            <a:spLocks/>
          </p:cNvSpPr>
          <p:nvPr/>
        </p:nvSpPr>
        <p:spPr>
          <a:xfrm rot="621648">
            <a:off x="7341233" y="1448376"/>
            <a:ext cx="4370347" cy="133558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7200" dirty="0">
                <a:solidFill>
                  <a:srgbClr val="FF0000"/>
                </a:solidFill>
                <a:highlight>
                  <a:srgbClr val="FFFF00"/>
                </a:highlight>
                <a:latin typeface="HGP創英角ﾎﾟｯﾌﾟ体" panose="040B0A00000000000000" pitchFamily="50" charset="-128"/>
                <a:ea typeface="HGP創英角ﾎﾟｯﾌﾟ体" panose="040B0A00000000000000" pitchFamily="50" charset="-128"/>
              </a:rPr>
              <a:t>歯がいーの</a:t>
            </a:r>
            <a:endParaRPr lang="ja-JP" altLang="en-US" sz="7200" dirty="0">
              <a:solidFill>
                <a:srgbClr val="FF0000"/>
              </a:solidFill>
              <a:highlight>
                <a:srgbClr val="FFFF00"/>
              </a:highlight>
            </a:endParaRPr>
          </a:p>
        </p:txBody>
      </p:sp>
      <p:pic>
        <p:nvPicPr>
          <p:cNvPr id="19" name="オーディオ 18">
            <a:hlinkClick r:id="" action="ppaction://media"/>
            <a:extLst>
              <a:ext uri="{FF2B5EF4-FFF2-40B4-BE49-F238E27FC236}">
                <a16:creationId xmlns:a16="http://schemas.microsoft.com/office/drawing/2014/main" id="{8D9BDB31-B0B2-442F-AFE4-21C31B517F0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405203337"/>
      </p:ext>
    </p:extLst>
  </p:cSld>
  <p:clrMapOvr>
    <a:masterClrMapping/>
  </p:clrMapOvr>
  <mc:AlternateContent xmlns:mc="http://schemas.openxmlformats.org/markup-compatibility/2006" xmlns:p14="http://schemas.microsoft.com/office/powerpoint/2010/main">
    <mc:Choice Requires="p14">
      <p:transition spd="slow" p14:dur="1200" advTm="13617">
        <p:dissolve/>
      </p:transition>
    </mc:Choice>
    <mc:Fallback xmlns="">
      <p:transition spd="slow" advTm="13617">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435">
                                          <p:stCondLst>
                                            <p:cond delay="0"/>
                                          </p:stCondLst>
                                        </p:cTn>
                                        <p:tgtEl>
                                          <p:spTgt spid="3"/>
                                        </p:tgtEl>
                                      </p:cBhvr>
                                    </p:animEffect>
                                    <p:anim calcmode="lin" valueType="num">
                                      <p:cBhvr>
                                        <p:cTn id="35" dur="136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6"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7"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38"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39"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40" dur="19">
                                          <p:stCondLst>
                                            <p:cond delay="487"/>
                                          </p:stCondLst>
                                        </p:cTn>
                                        <p:tgtEl>
                                          <p:spTgt spid="3"/>
                                        </p:tgtEl>
                                      </p:cBhvr>
                                      <p:to x="100000" y="60000"/>
                                    </p:animScale>
                                    <p:animScale>
                                      <p:cBhvr>
                                        <p:cTn id="41" dur="124" decel="50000">
                                          <p:stCondLst>
                                            <p:cond delay="507"/>
                                          </p:stCondLst>
                                        </p:cTn>
                                        <p:tgtEl>
                                          <p:spTgt spid="3"/>
                                        </p:tgtEl>
                                      </p:cBhvr>
                                      <p:to x="100000" y="100000"/>
                                    </p:animScale>
                                    <p:animScale>
                                      <p:cBhvr>
                                        <p:cTn id="42" dur="19">
                                          <p:stCondLst>
                                            <p:cond delay="984"/>
                                          </p:stCondLst>
                                        </p:cTn>
                                        <p:tgtEl>
                                          <p:spTgt spid="3"/>
                                        </p:tgtEl>
                                      </p:cBhvr>
                                      <p:to x="100000" y="80000"/>
                                    </p:animScale>
                                    <p:animScale>
                                      <p:cBhvr>
                                        <p:cTn id="43" dur="124" decel="50000">
                                          <p:stCondLst>
                                            <p:cond delay="1003"/>
                                          </p:stCondLst>
                                        </p:cTn>
                                        <p:tgtEl>
                                          <p:spTgt spid="3"/>
                                        </p:tgtEl>
                                      </p:cBhvr>
                                      <p:to x="100000" y="100000"/>
                                    </p:animScale>
                                    <p:animScale>
                                      <p:cBhvr>
                                        <p:cTn id="44" dur="19">
                                          <p:stCondLst>
                                            <p:cond delay="1231"/>
                                          </p:stCondLst>
                                        </p:cTn>
                                        <p:tgtEl>
                                          <p:spTgt spid="3"/>
                                        </p:tgtEl>
                                      </p:cBhvr>
                                      <p:to x="100000" y="90000"/>
                                    </p:animScale>
                                    <p:animScale>
                                      <p:cBhvr>
                                        <p:cTn id="45" dur="124" decel="50000">
                                          <p:stCondLst>
                                            <p:cond delay="1251"/>
                                          </p:stCondLst>
                                        </p:cTn>
                                        <p:tgtEl>
                                          <p:spTgt spid="3"/>
                                        </p:tgtEl>
                                      </p:cBhvr>
                                      <p:to x="100000" y="100000"/>
                                    </p:animScale>
                                    <p:animScale>
                                      <p:cBhvr>
                                        <p:cTn id="46" dur="19">
                                          <p:stCondLst>
                                            <p:cond delay="1356"/>
                                          </p:stCondLst>
                                        </p:cTn>
                                        <p:tgtEl>
                                          <p:spTgt spid="3"/>
                                        </p:tgtEl>
                                      </p:cBhvr>
                                      <p:to x="100000" y="95000"/>
                                    </p:animScale>
                                    <p:animScale>
                                      <p:cBhvr>
                                        <p:cTn id="47" dur="124" decel="50000">
                                          <p:stCondLst>
                                            <p:cond delay="1376"/>
                                          </p:stCondLst>
                                        </p:cTn>
                                        <p:tgtEl>
                                          <p:spTgt spid="3"/>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ppt_x"/>
                                          </p:val>
                                        </p:tav>
                                        <p:tav tm="100000">
                                          <p:val>
                                            <p:strVal val="#ppt_x"/>
                                          </p:val>
                                        </p:tav>
                                      </p:tavLst>
                                    </p:anim>
                                    <p:anim calcmode="lin" valueType="num">
                                      <p:cBhvr additive="base">
                                        <p:cTn id="6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19"/>
                </p:tgtEl>
              </p:cMediaNode>
            </p:audio>
          </p:childTnLst>
        </p:cTn>
      </p:par>
    </p:tnLst>
    <p:bldLst>
      <p:bldP spid="6" grpId="0" animBg="1"/>
      <p:bldP spid="8" grpId="0"/>
      <p:bldP spid="10"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2">
            <a:extLst>
              <a:ext uri="{FF2B5EF4-FFF2-40B4-BE49-F238E27FC236}">
                <a16:creationId xmlns:a16="http://schemas.microsoft.com/office/drawing/2014/main" id="{BAEE5AAD-79F7-472E-9861-DF00F78BF9D2}"/>
              </a:ext>
            </a:extLst>
          </p:cNvPr>
          <p:cNvSpPr txBox="1">
            <a:spLocks/>
          </p:cNvSpPr>
          <p:nvPr/>
        </p:nvSpPr>
        <p:spPr>
          <a:xfrm>
            <a:off x="210003" y="1760494"/>
            <a:ext cx="4612963" cy="37968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30000" dirty="0">
                <a:solidFill>
                  <a:srgbClr val="00B050"/>
                </a:solidFill>
                <a:latin typeface="HGP創英角ﾎﾟｯﾌﾟ体" panose="040B0A00000000000000" pitchFamily="50" charset="-128"/>
                <a:ea typeface="HGP創英角ﾎﾟｯﾌﾟ体" panose="040B0A00000000000000" pitchFamily="50" charset="-128"/>
              </a:rPr>
              <a:t>ひ</a:t>
            </a:r>
            <a:endParaRPr lang="en-US" altLang="ja-JP" sz="30000" dirty="0">
              <a:solidFill>
                <a:srgbClr val="00B050"/>
              </a:solidFill>
              <a:latin typeface="HGP創英角ﾎﾟｯﾌﾟ体" panose="040B0A00000000000000" pitchFamily="50" charset="-128"/>
              <a:ea typeface="HGP創英角ﾎﾟｯﾌﾟ体" panose="040B0A00000000000000" pitchFamily="50" charset="-128"/>
            </a:endParaRPr>
          </a:p>
        </p:txBody>
      </p:sp>
      <p:sp>
        <p:nvSpPr>
          <p:cNvPr id="11" name="タイトル 1">
            <a:extLst>
              <a:ext uri="{FF2B5EF4-FFF2-40B4-BE49-F238E27FC236}">
                <a16:creationId xmlns:a16="http://schemas.microsoft.com/office/drawing/2014/main" id="{8809CD77-C6B3-4E58-B48E-31F21FE847CB}"/>
              </a:ext>
            </a:extLst>
          </p:cNvPr>
          <p:cNvSpPr txBox="1">
            <a:spLocks/>
          </p:cNvSpPr>
          <p:nvPr/>
        </p:nvSpPr>
        <p:spPr>
          <a:xfrm>
            <a:off x="7146982" y="1431359"/>
            <a:ext cx="2937482"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7200" dirty="0">
                <a:latin typeface="HGP創英角ﾎﾟｯﾌﾟ体" panose="040B0A00000000000000" pitchFamily="50" charset="-128"/>
                <a:ea typeface="HGP創英角ﾎﾟｯﾌﾟ体" panose="040B0A00000000000000" pitchFamily="50" charset="-128"/>
              </a:rPr>
              <a:t>まんの</a:t>
            </a:r>
            <a:endParaRPr lang="ja-JP" altLang="en-US" sz="7200" dirty="0"/>
          </a:p>
        </p:txBody>
      </p:sp>
      <p:pic>
        <p:nvPicPr>
          <p:cNvPr id="4" name="図 3">
            <a:extLst>
              <a:ext uri="{FF2B5EF4-FFF2-40B4-BE49-F238E27FC236}">
                <a16:creationId xmlns:a16="http://schemas.microsoft.com/office/drawing/2014/main" id="{6B78D68C-4542-48C8-9882-3837D3326FCC}"/>
              </a:ext>
            </a:extLst>
          </p:cNvPr>
          <p:cNvPicPr>
            <a:picLocks noChangeAspect="1"/>
          </p:cNvPicPr>
          <p:nvPr/>
        </p:nvPicPr>
        <p:blipFill>
          <a:blip r:embed="rId6"/>
          <a:stretch>
            <a:fillRect/>
          </a:stretch>
        </p:blipFill>
        <p:spPr>
          <a:xfrm>
            <a:off x="7770810" y="2802567"/>
            <a:ext cx="3071858" cy="3388544"/>
          </a:xfrm>
          <a:prstGeom prst="rect">
            <a:avLst/>
          </a:prstGeom>
        </p:spPr>
      </p:pic>
      <p:sp>
        <p:nvSpPr>
          <p:cNvPr id="5" name="タイトル 1">
            <a:extLst>
              <a:ext uri="{FF2B5EF4-FFF2-40B4-BE49-F238E27FC236}">
                <a16:creationId xmlns:a16="http://schemas.microsoft.com/office/drawing/2014/main" id="{6E82212D-CA86-4AC2-9EEF-5A4D4BD40349}"/>
              </a:ext>
            </a:extLst>
          </p:cNvPr>
          <p:cNvSpPr txBox="1">
            <a:spLocks/>
          </p:cNvSpPr>
          <p:nvPr/>
        </p:nvSpPr>
        <p:spPr>
          <a:xfrm>
            <a:off x="281283" y="985307"/>
            <a:ext cx="4105364"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ひみこの</a:t>
            </a:r>
            <a:endParaRPr lang="ja-JP" altLang="en-US" dirty="0"/>
          </a:p>
        </p:txBody>
      </p:sp>
      <p:sp>
        <p:nvSpPr>
          <p:cNvPr id="6" name="タイトル 1">
            <a:extLst>
              <a:ext uri="{FF2B5EF4-FFF2-40B4-BE49-F238E27FC236}">
                <a16:creationId xmlns:a16="http://schemas.microsoft.com/office/drawing/2014/main" id="{96531E15-478E-4685-85AF-C0EA8BF15CE0}"/>
              </a:ext>
            </a:extLst>
          </p:cNvPr>
          <p:cNvSpPr txBox="1">
            <a:spLocks/>
          </p:cNvSpPr>
          <p:nvPr/>
        </p:nvSpPr>
        <p:spPr>
          <a:xfrm>
            <a:off x="3313653" y="4718902"/>
            <a:ext cx="2145987" cy="1838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9600" dirty="0">
                <a:latin typeface="HGP創英角ﾎﾟｯﾌﾟ体" panose="040B0A00000000000000" pitchFamily="50" charset="-128"/>
                <a:ea typeface="HGP創英角ﾎﾟｯﾌﾟ体" panose="040B0A00000000000000" pitchFamily="50" charset="-128"/>
              </a:rPr>
              <a:t>は、</a:t>
            </a:r>
            <a:endParaRPr lang="ja-JP" altLang="en-US" sz="9600" dirty="0"/>
          </a:p>
        </p:txBody>
      </p:sp>
      <p:sp>
        <p:nvSpPr>
          <p:cNvPr id="7" name="コンテンツ プレースホルダー 2">
            <a:extLst>
              <a:ext uri="{FF2B5EF4-FFF2-40B4-BE49-F238E27FC236}">
                <a16:creationId xmlns:a16="http://schemas.microsoft.com/office/drawing/2014/main" id="{DF398D20-3A73-4D8C-8AC0-AD7AAE4374CD}"/>
              </a:ext>
            </a:extLst>
          </p:cNvPr>
          <p:cNvSpPr txBox="1">
            <a:spLocks/>
          </p:cNvSpPr>
          <p:nvPr/>
        </p:nvSpPr>
        <p:spPr>
          <a:xfrm>
            <a:off x="5471501" y="300948"/>
            <a:ext cx="2145987" cy="20738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5000" dirty="0">
                <a:solidFill>
                  <a:srgbClr val="00B050"/>
                </a:solidFill>
                <a:latin typeface="HGP創英角ﾎﾟｯﾌﾟ体" panose="040B0A00000000000000" pitchFamily="50" charset="-128"/>
                <a:ea typeface="HGP創英角ﾎﾟｯﾌﾟ体" panose="040B0A00000000000000" pitchFamily="50" charset="-128"/>
              </a:rPr>
              <a:t>ひ</a:t>
            </a:r>
            <a:endParaRPr lang="en-US" altLang="ja-JP" sz="15000" dirty="0">
              <a:solidFill>
                <a:srgbClr val="00B050"/>
              </a:solidFill>
              <a:latin typeface="HGP創英角ﾎﾟｯﾌﾟ体" panose="040B0A00000000000000" pitchFamily="50" charset="-128"/>
              <a:ea typeface="HGP創英角ﾎﾟｯﾌﾟ体" panose="040B0A00000000000000" pitchFamily="50" charset="-128"/>
            </a:endParaRPr>
          </a:p>
        </p:txBody>
      </p:sp>
      <p:sp>
        <p:nvSpPr>
          <p:cNvPr id="8" name="コンテンツ プレースホルダー 2">
            <a:extLst>
              <a:ext uri="{FF2B5EF4-FFF2-40B4-BE49-F238E27FC236}">
                <a16:creationId xmlns:a16="http://schemas.microsoft.com/office/drawing/2014/main" id="{090B2EF0-B72F-45FA-8BBA-9E21BF344B41}"/>
              </a:ext>
            </a:extLst>
          </p:cNvPr>
          <p:cNvSpPr txBox="1">
            <a:spLocks/>
          </p:cNvSpPr>
          <p:nvPr/>
        </p:nvSpPr>
        <p:spPr>
          <a:xfrm>
            <a:off x="9417580" y="1148461"/>
            <a:ext cx="2145987" cy="20738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9600" dirty="0">
                <a:solidFill>
                  <a:srgbClr val="00B050"/>
                </a:solidFill>
                <a:latin typeface="HGP創英角ﾎﾟｯﾌﾟ体" panose="040B0A00000000000000" pitchFamily="50" charset="-128"/>
                <a:ea typeface="HGP創英角ﾎﾟｯﾌﾟ体" panose="040B0A00000000000000" pitchFamily="50" charset="-128"/>
              </a:rPr>
              <a:t>ひ</a:t>
            </a:r>
            <a:endParaRPr lang="en-US" altLang="ja-JP" sz="9600" dirty="0">
              <a:solidFill>
                <a:srgbClr val="00B050"/>
              </a:solidFill>
              <a:latin typeface="HGP創英角ﾎﾟｯﾌﾟ体" panose="040B0A00000000000000" pitchFamily="50" charset="-128"/>
              <a:ea typeface="HGP創英角ﾎﾟｯﾌﾟ体" panose="040B0A00000000000000" pitchFamily="50" charset="-128"/>
            </a:endParaRPr>
          </a:p>
        </p:txBody>
      </p:sp>
      <p:pic>
        <p:nvPicPr>
          <p:cNvPr id="2" name="図 1">
            <a:extLst>
              <a:ext uri="{FF2B5EF4-FFF2-40B4-BE49-F238E27FC236}">
                <a16:creationId xmlns:a16="http://schemas.microsoft.com/office/drawing/2014/main" id="{927CF915-3889-4BE5-91DF-8AB42F6920A3}"/>
              </a:ext>
            </a:extLst>
          </p:cNvPr>
          <p:cNvPicPr>
            <a:picLocks noChangeAspect="1"/>
          </p:cNvPicPr>
          <p:nvPr/>
        </p:nvPicPr>
        <p:blipFill>
          <a:blip r:embed="rId7"/>
          <a:stretch>
            <a:fillRect/>
          </a:stretch>
        </p:blipFill>
        <p:spPr>
          <a:xfrm rot="2146898">
            <a:off x="5198097" y="4115471"/>
            <a:ext cx="3183078" cy="4705477"/>
          </a:xfrm>
          <a:prstGeom prst="rect">
            <a:avLst/>
          </a:prstGeom>
        </p:spPr>
      </p:pic>
      <p:pic>
        <p:nvPicPr>
          <p:cNvPr id="14" name="図 13">
            <a:extLst>
              <a:ext uri="{FF2B5EF4-FFF2-40B4-BE49-F238E27FC236}">
                <a16:creationId xmlns:a16="http://schemas.microsoft.com/office/drawing/2014/main" id="{DBCB7451-888E-4117-98A7-425B0A0495FE}"/>
              </a:ext>
            </a:extLst>
          </p:cNvPr>
          <p:cNvPicPr>
            <a:picLocks noChangeAspect="1"/>
          </p:cNvPicPr>
          <p:nvPr/>
        </p:nvPicPr>
        <p:blipFill>
          <a:blip r:embed="rId6"/>
          <a:stretch>
            <a:fillRect/>
          </a:stretch>
        </p:blipFill>
        <p:spPr>
          <a:xfrm>
            <a:off x="8824975" y="3011970"/>
            <a:ext cx="2145988" cy="3158942"/>
          </a:xfrm>
          <a:prstGeom prst="rect">
            <a:avLst/>
          </a:prstGeom>
        </p:spPr>
      </p:pic>
      <p:pic>
        <p:nvPicPr>
          <p:cNvPr id="13" name="図 12">
            <a:extLst>
              <a:ext uri="{FF2B5EF4-FFF2-40B4-BE49-F238E27FC236}">
                <a16:creationId xmlns:a16="http://schemas.microsoft.com/office/drawing/2014/main" id="{ACFD0004-2B49-40BF-8D57-271D807AF835}"/>
              </a:ext>
            </a:extLst>
          </p:cNvPr>
          <p:cNvPicPr>
            <a:picLocks noChangeAspect="1"/>
          </p:cNvPicPr>
          <p:nvPr/>
        </p:nvPicPr>
        <p:blipFill>
          <a:blip r:embed="rId6"/>
          <a:stretch>
            <a:fillRect/>
          </a:stretch>
        </p:blipFill>
        <p:spPr>
          <a:xfrm>
            <a:off x="6858000" y="2770841"/>
            <a:ext cx="4112963" cy="3388544"/>
          </a:xfrm>
          <a:prstGeom prst="rect">
            <a:avLst/>
          </a:prstGeom>
        </p:spPr>
      </p:pic>
      <p:sp>
        <p:nvSpPr>
          <p:cNvPr id="12" name="タイトル 1">
            <a:extLst>
              <a:ext uri="{FF2B5EF4-FFF2-40B4-BE49-F238E27FC236}">
                <a16:creationId xmlns:a16="http://schemas.microsoft.com/office/drawing/2014/main" id="{43D1BCC8-9A75-463C-8B9B-BAC8AF99782E}"/>
              </a:ext>
            </a:extLst>
          </p:cNvPr>
          <p:cNvSpPr txBox="1">
            <a:spLocks/>
          </p:cNvSpPr>
          <p:nvPr/>
        </p:nvSpPr>
        <p:spPr>
          <a:xfrm>
            <a:off x="4680006" y="2637488"/>
            <a:ext cx="2937482" cy="28996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7200" dirty="0">
                <a:solidFill>
                  <a:srgbClr val="FF0000"/>
                </a:solidFill>
                <a:latin typeface="HGP創英角ﾎﾟｯﾌﾟ体" panose="040B0A00000000000000" pitchFamily="50" charset="-128"/>
                <a:ea typeface="HGP創英角ﾎﾟｯﾌﾟ体" panose="040B0A00000000000000" pitchFamily="50" charset="-128"/>
              </a:rPr>
              <a:t>早めし早食い</a:t>
            </a:r>
            <a:endParaRPr lang="ja-JP" altLang="en-US" sz="7200" dirty="0">
              <a:solidFill>
                <a:srgbClr val="FF0000"/>
              </a:solidFill>
            </a:endParaRPr>
          </a:p>
        </p:txBody>
      </p:sp>
      <p:sp>
        <p:nvSpPr>
          <p:cNvPr id="17" name="タイトル 1">
            <a:extLst>
              <a:ext uri="{FF2B5EF4-FFF2-40B4-BE49-F238E27FC236}">
                <a16:creationId xmlns:a16="http://schemas.microsoft.com/office/drawing/2014/main" id="{06B59E35-A979-45EA-9112-75C9483B9F98}"/>
              </a:ext>
            </a:extLst>
          </p:cNvPr>
          <p:cNvSpPr txBox="1">
            <a:spLocks/>
          </p:cNvSpPr>
          <p:nvPr/>
        </p:nvSpPr>
        <p:spPr>
          <a:xfrm rot="1872641">
            <a:off x="3518266" y="2549366"/>
            <a:ext cx="5494262" cy="2128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7200" dirty="0">
                <a:latin typeface="HGP創英角ﾎﾟｯﾌﾟ体" panose="040B0A00000000000000" pitchFamily="50" charset="-128"/>
                <a:ea typeface="HGP創英角ﾎﾟｯﾌﾟ体" panose="040B0A00000000000000" pitchFamily="50" charset="-128"/>
              </a:rPr>
              <a:t>ハッ</a:t>
            </a:r>
            <a:r>
              <a:rPr lang="ja-JP" altLang="en-US" sz="12400" dirty="0">
                <a:solidFill>
                  <a:srgbClr val="00B050"/>
                </a:solidFill>
                <a:latin typeface="HGP創英角ﾎﾟｯﾌﾟ体" panose="040B0A00000000000000" pitchFamily="50" charset="-128"/>
                <a:ea typeface="HGP創英角ﾎﾟｯﾌﾟ体" panose="040B0A00000000000000" pitchFamily="50" charset="-128"/>
              </a:rPr>
              <a:t>ひ</a:t>
            </a:r>
            <a:r>
              <a:rPr lang="ja-JP" altLang="en-US" sz="7200" dirty="0">
                <a:latin typeface="HGP創英角ﾎﾟｯﾌﾟ体" panose="040B0A00000000000000" pitchFamily="50" charset="-128"/>
                <a:ea typeface="HGP創英角ﾎﾟｯﾌﾟ体" panose="040B0A00000000000000" pitchFamily="50" charset="-128"/>
              </a:rPr>
              <a:t>ー！</a:t>
            </a:r>
          </a:p>
        </p:txBody>
      </p:sp>
      <p:sp>
        <p:nvSpPr>
          <p:cNvPr id="3" name="円: 塗りつぶしなし 2">
            <a:extLst>
              <a:ext uri="{FF2B5EF4-FFF2-40B4-BE49-F238E27FC236}">
                <a16:creationId xmlns:a16="http://schemas.microsoft.com/office/drawing/2014/main" id="{E0719843-3F2D-4BEB-8A34-49BD835998F6}"/>
              </a:ext>
            </a:extLst>
          </p:cNvPr>
          <p:cNvSpPr/>
          <p:nvPr/>
        </p:nvSpPr>
        <p:spPr>
          <a:xfrm>
            <a:off x="6646095" y="3047405"/>
            <a:ext cx="505985" cy="513403"/>
          </a:xfrm>
          <a:prstGeom prst="donut">
            <a:avLst>
              <a:gd name="adj" fmla="val 25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9" name="オーディオ 18">
            <a:hlinkClick r:id="" action="ppaction://media"/>
            <a:extLst>
              <a:ext uri="{FF2B5EF4-FFF2-40B4-BE49-F238E27FC236}">
                <a16:creationId xmlns:a16="http://schemas.microsoft.com/office/drawing/2014/main" id="{70CCEB9A-4CA7-4E54-A753-9348C8955E4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96792156"/>
      </p:ext>
    </p:extLst>
  </p:cSld>
  <p:clrMapOvr>
    <a:masterClrMapping/>
  </p:clrMapOvr>
  <p:transition spd="slow" advTm="22267">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par>
                          <p:cTn id="37" fill="hold">
                            <p:stCondLst>
                              <p:cond delay="500"/>
                            </p:stCondLst>
                            <p:childTnLst>
                              <p:par>
                                <p:cTn id="38" presetID="22" presetClass="entr" presetSubtype="2"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right)">
                                      <p:cBhvr>
                                        <p:cTn id="40" dur="500"/>
                                        <p:tgtEl>
                                          <p:spTgt spid="13"/>
                                        </p:tgtEl>
                                      </p:cBhvr>
                                    </p:animEffec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250"/>
                                        <p:tgtEl>
                                          <p:spTgt spid="4"/>
                                        </p:tgtEl>
                                      </p:cBhvr>
                                    </p:animEffect>
                                    <p:set>
                                      <p:cBhvr>
                                        <p:cTn id="44" dur="1" fill="hold">
                                          <p:stCondLst>
                                            <p:cond delay="249"/>
                                          </p:stCondLst>
                                        </p:cTn>
                                        <p:tgtEl>
                                          <p:spTgt spid="4"/>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xit" presetSubtype="0" fill="hold" grpId="1" nodeType="clickEffect">
                                  <p:stCondLst>
                                    <p:cond delay="0"/>
                                  </p:stCondLst>
                                  <p:childTnLst>
                                    <p:animEffect transition="out" filter="wipe(down)">
                                      <p:cBhvr>
                                        <p:cTn id="51" dur="113" accel="50000">
                                          <p:stCondLst>
                                            <p:cond delay="1137"/>
                                          </p:stCondLst>
                                        </p:cTn>
                                        <p:tgtEl>
                                          <p:spTgt spid="12"/>
                                        </p:tgtEl>
                                      </p:cBhvr>
                                    </p:animEffect>
                                    <p:anim calcmode="lin" valueType="num">
                                      <p:cBhvr>
                                        <p:cTn id="52" dur="1139" tmFilter="0,0; 0.14,0.31; 0.43,0.73; 0.71,0.91; 1.0,1.0">
                                          <p:stCondLst>
                                            <p:cond delay="0"/>
                                          </p:stCondLst>
                                        </p:cTn>
                                        <p:tgtEl>
                                          <p:spTgt spid="12"/>
                                        </p:tgtEl>
                                        <p:attrNameLst>
                                          <p:attrName>ppt_x</p:attrName>
                                        </p:attrNameLst>
                                      </p:cBhvr>
                                      <p:tavLst>
                                        <p:tav tm="0">
                                          <p:val>
                                            <p:strVal val="ppt_x"/>
                                          </p:val>
                                        </p:tav>
                                        <p:tav tm="100000">
                                          <p:val>
                                            <p:strVal val="#ppt_x+0.25"/>
                                          </p:val>
                                        </p:tav>
                                      </p:tavLst>
                                    </p:anim>
                                    <p:anim calcmode="lin" valueType="num">
                                      <p:cBhvr>
                                        <p:cTn id="53" dur="111">
                                          <p:stCondLst>
                                            <p:cond delay="1139"/>
                                          </p:stCondLst>
                                        </p:cTn>
                                        <p:tgtEl>
                                          <p:spTgt spid="12"/>
                                        </p:tgtEl>
                                        <p:attrNameLst>
                                          <p:attrName>ppt_x</p:attrName>
                                        </p:attrNameLst>
                                      </p:cBhvr>
                                      <p:tavLst>
                                        <p:tav tm="0">
                                          <p:val>
                                            <p:strVal val="ppt_x"/>
                                          </p:val>
                                        </p:tav>
                                        <p:tav tm="100000">
                                          <p:val>
                                            <p:strVal val="ppt_x"/>
                                          </p:val>
                                        </p:tav>
                                      </p:tavLst>
                                    </p:anim>
                                    <p:anim calcmode="lin" valueType="num">
                                      <p:cBhvr>
                                        <p:cTn id="54" dur="415" tmFilter="0.0,0.0;0.25,0.07;0.50,0.2;0.75,0.467;1.0,1.0">
                                          <p:stCondLst>
                                            <p:cond delay="0"/>
                                          </p:stCondLst>
                                        </p:cTn>
                                        <p:tgtEl>
                                          <p:spTgt spid="1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5" dur="415" tmFilter="0, 0; 0.125,0.2665; 0.25,0.4; 0.375,0.465; 0.5,0.5;  0.625,0.535; 0.75,0.6; 0.875,0.7335; 1,1">
                                          <p:stCondLst>
                                            <p:cond delay="415"/>
                                          </p:stCondLst>
                                        </p:cTn>
                                        <p:tgtEl>
                                          <p:spTgt spid="1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6" dur="207" tmFilter="0, 0; 0.125,0.2665; 0.25,0.4; 0.375,0.465; 0.5,0.5;  0.625,0.535; 0.75,0.6; 0.875,0.7335; 1,1">
                                          <p:stCondLst>
                                            <p:cond delay="827"/>
                                          </p:stCondLst>
                                        </p:cTn>
                                        <p:tgtEl>
                                          <p:spTgt spid="1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7" dur="102" tmFilter="0, 0; 0.125,0.2665; 0.25,0.4; 0.375,0.465; 0.5,0.5;  0.625,0.535; 0.75,0.6; 0.875,0.7335; 1,1">
                                          <p:stCondLst>
                                            <p:cond delay="1035"/>
                                          </p:stCondLst>
                                        </p:cTn>
                                        <p:tgtEl>
                                          <p:spTgt spid="1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8" dur="113" accel="50000">
                                          <p:stCondLst>
                                            <p:cond delay="1137"/>
                                          </p:stCondLst>
                                        </p:cTn>
                                        <p:tgtEl>
                                          <p:spTgt spid="12"/>
                                        </p:tgtEl>
                                        <p:attrNameLst>
                                          <p:attrName>ppt_y</p:attrName>
                                        </p:attrNameLst>
                                      </p:cBhvr>
                                      <p:tavLst>
                                        <p:tav tm="0">
                                          <p:val>
                                            <p:strVal val="ppt_y"/>
                                          </p:val>
                                        </p:tav>
                                        <p:tav tm="100000">
                                          <p:val>
                                            <p:strVal val="ppt_y+ppt_h"/>
                                          </p:val>
                                        </p:tav>
                                      </p:tavLst>
                                    </p:anim>
                                    <p:animScale>
                                      <p:cBhvr>
                                        <p:cTn id="59" dur="16">
                                          <p:stCondLst>
                                            <p:cond delay="387"/>
                                          </p:stCondLst>
                                        </p:cTn>
                                        <p:tgtEl>
                                          <p:spTgt spid="12"/>
                                        </p:tgtEl>
                                      </p:cBhvr>
                                      <p:to x="100000" y="60000"/>
                                    </p:animScale>
                                    <p:animScale>
                                      <p:cBhvr>
                                        <p:cTn id="60" dur="104" decel="50000">
                                          <p:stCondLst>
                                            <p:cond delay="404"/>
                                          </p:stCondLst>
                                        </p:cTn>
                                        <p:tgtEl>
                                          <p:spTgt spid="12"/>
                                        </p:tgtEl>
                                      </p:cBhvr>
                                      <p:to x="100000" y="100000"/>
                                    </p:animScale>
                                    <p:animScale>
                                      <p:cBhvr>
                                        <p:cTn id="61" dur="16">
                                          <p:stCondLst>
                                            <p:cond delay="820"/>
                                          </p:stCondLst>
                                        </p:cTn>
                                        <p:tgtEl>
                                          <p:spTgt spid="12"/>
                                        </p:tgtEl>
                                      </p:cBhvr>
                                      <p:to x="100000" y="80000"/>
                                    </p:animScale>
                                    <p:animScale>
                                      <p:cBhvr>
                                        <p:cTn id="62" dur="104" decel="50000">
                                          <p:stCondLst>
                                            <p:cond delay="836"/>
                                          </p:stCondLst>
                                        </p:cTn>
                                        <p:tgtEl>
                                          <p:spTgt spid="12"/>
                                        </p:tgtEl>
                                      </p:cBhvr>
                                      <p:to x="100000" y="100000"/>
                                    </p:animScale>
                                    <p:animScale>
                                      <p:cBhvr>
                                        <p:cTn id="63" dur="16">
                                          <p:stCondLst>
                                            <p:cond delay="1026"/>
                                          </p:stCondLst>
                                        </p:cTn>
                                        <p:tgtEl>
                                          <p:spTgt spid="12"/>
                                        </p:tgtEl>
                                      </p:cBhvr>
                                      <p:to x="100000" y="90000"/>
                                    </p:animScale>
                                    <p:animScale>
                                      <p:cBhvr>
                                        <p:cTn id="64" dur="104" decel="50000">
                                          <p:stCondLst>
                                            <p:cond delay="1042"/>
                                          </p:stCondLst>
                                        </p:cTn>
                                        <p:tgtEl>
                                          <p:spTgt spid="12"/>
                                        </p:tgtEl>
                                      </p:cBhvr>
                                      <p:to x="100000" y="100000"/>
                                    </p:animScale>
                                    <p:animScale>
                                      <p:cBhvr>
                                        <p:cTn id="65" dur="16">
                                          <p:stCondLst>
                                            <p:cond delay="1130"/>
                                          </p:stCondLst>
                                        </p:cTn>
                                        <p:tgtEl>
                                          <p:spTgt spid="12"/>
                                        </p:tgtEl>
                                      </p:cBhvr>
                                      <p:to x="100000" y="95000"/>
                                    </p:animScale>
                                    <p:animScale>
                                      <p:cBhvr>
                                        <p:cTn id="66" dur="104" decel="50000">
                                          <p:stCondLst>
                                            <p:cond delay="1146"/>
                                          </p:stCondLst>
                                        </p:cTn>
                                        <p:tgtEl>
                                          <p:spTgt spid="12"/>
                                        </p:tgtEl>
                                      </p:cBhvr>
                                      <p:to x="100000" y="100000"/>
                                    </p:animScale>
                                    <p:set>
                                      <p:cBhvr>
                                        <p:cTn id="67" dur="1" fill="hold">
                                          <p:stCondLst>
                                            <p:cond delay="1249"/>
                                          </p:stCondLst>
                                        </p:cTn>
                                        <p:tgtEl>
                                          <p:spTgt spid="12"/>
                                        </p:tgtEl>
                                        <p:attrNameLst>
                                          <p:attrName>style.visibility</p:attrName>
                                        </p:attrNameLst>
                                      </p:cBhvr>
                                      <p:to>
                                        <p:strVal val="hidden"/>
                                      </p:to>
                                    </p:set>
                                  </p:childTnLst>
                                </p:cTn>
                              </p:par>
                            </p:childTnLst>
                          </p:cTn>
                        </p:par>
                        <p:par>
                          <p:cTn id="68" fill="hold">
                            <p:stCondLst>
                              <p:cond delay="1250"/>
                            </p:stCondLst>
                            <p:childTnLst>
                              <p:par>
                                <p:cTn id="69" presetID="22" presetClass="exit" presetSubtype="8" fill="hold" nodeType="afterEffect">
                                  <p:stCondLst>
                                    <p:cond delay="0"/>
                                  </p:stCondLst>
                                  <p:childTnLst>
                                    <p:animEffect transition="out" filter="wipe(left)">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 presetClass="entr" presetSubtype="6"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additive="base">
                                        <p:cTn id="76" dur="500" fill="hold"/>
                                        <p:tgtEl>
                                          <p:spTgt spid="17"/>
                                        </p:tgtEl>
                                        <p:attrNameLst>
                                          <p:attrName>ppt_x</p:attrName>
                                        </p:attrNameLst>
                                      </p:cBhvr>
                                      <p:tavLst>
                                        <p:tav tm="0">
                                          <p:val>
                                            <p:strVal val="1+#ppt_w/2"/>
                                          </p:val>
                                        </p:tav>
                                        <p:tav tm="100000">
                                          <p:val>
                                            <p:strVal val="#ppt_x"/>
                                          </p:val>
                                        </p:tav>
                                      </p:tavLst>
                                    </p:anim>
                                    <p:anim calcmode="lin" valueType="num">
                                      <p:cBhvr additive="base">
                                        <p:cTn id="77" dur="500" fill="hold"/>
                                        <p:tgtEl>
                                          <p:spTgt spid="17"/>
                                        </p:tgtEl>
                                        <p:attrNameLst>
                                          <p:attrName>ppt_y</p:attrName>
                                        </p:attrNameLst>
                                      </p:cBhvr>
                                      <p:tavLst>
                                        <p:tav tm="0">
                                          <p:val>
                                            <p:strVal val="1+#ppt_h/2"/>
                                          </p:val>
                                        </p:tav>
                                        <p:tav tm="100000">
                                          <p:val>
                                            <p:strVal val="#ppt_y"/>
                                          </p:val>
                                        </p:tav>
                                      </p:tavLst>
                                    </p:anim>
                                  </p:childTnLst>
                                </p:cTn>
                              </p:par>
                            </p:childTnLst>
                          </p:cTn>
                        </p:par>
                        <p:par>
                          <p:cTn id="78" fill="hold">
                            <p:stCondLst>
                              <p:cond delay="500"/>
                            </p:stCondLst>
                            <p:childTnLst>
                              <p:par>
                                <p:cTn id="79" presetID="2" presetClass="entr" presetSubtype="6" fill="hold" grpId="0" nodeType="after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additive="base">
                                        <p:cTn id="81" dur="500" fill="hold"/>
                                        <p:tgtEl>
                                          <p:spTgt spid="3"/>
                                        </p:tgtEl>
                                        <p:attrNameLst>
                                          <p:attrName>ppt_x</p:attrName>
                                        </p:attrNameLst>
                                      </p:cBhvr>
                                      <p:tavLst>
                                        <p:tav tm="0">
                                          <p:val>
                                            <p:strVal val="1+#ppt_w/2"/>
                                          </p:val>
                                        </p:tav>
                                        <p:tav tm="100000">
                                          <p:val>
                                            <p:strVal val="#ppt_x"/>
                                          </p:val>
                                        </p:tav>
                                      </p:tavLst>
                                    </p:anim>
                                    <p:anim calcmode="lin" valueType="num">
                                      <p:cBhvr additive="base">
                                        <p:cTn id="82" dur="500" fill="hold"/>
                                        <p:tgtEl>
                                          <p:spTgt spid="3"/>
                                        </p:tgtEl>
                                        <p:attrNameLst>
                                          <p:attrName>ppt_y</p:attrName>
                                        </p:attrNameLst>
                                      </p:cBhvr>
                                      <p:tavLst>
                                        <p:tav tm="0">
                                          <p:val>
                                            <p:strVal val="1+#ppt_h/2"/>
                                          </p:val>
                                        </p:tav>
                                        <p:tav tm="100000">
                                          <p:val>
                                            <p:strVal val="#ppt_y"/>
                                          </p:val>
                                        </p:tav>
                                      </p:tavLst>
                                    </p:anim>
                                  </p:childTnLst>
                                </p:cTn>
                              </p:par>
                            </p:childTnLst>
                          </p:cTn>
                        </p:par>
                        <p:par>
                          <p:cTn id="83" fill="hold">
                            <p:stCondLst>
                              <p:cond delay="1000"/>
                            </p:stCondLst>
                            <p:childTnLst>
                              <p:par>
                                <p:cTn id="84" presetID="2" presetClass="entr" presetSubtype="4" fill="hold" nodeType="afterEffect">
                                  <p:stCondLst>
                                    <p:cond delay="0"/>
                                  </p:stCondLst>
                                  <p:childTnLst>
                                    <p:set>
                                      <p:cBhvr>
                                        <p:cTn id="85" dur="1" fill="hold">
                                          <p:stCondLst>
                                            <p:cond delay="0"/>
                                          </p:stCondLst>
                                        </p:cTn>
                                        <p:tgtEl>
                                          <p:spTgt spid="2"/>
                                        </p:tgtEl>
                                        <p:attrNameLst>
                                          <p:attrName>style.visibility</p:attrName>
                                        </p:attrNameLst>
                                      </p:cBhvr>
                                      <p:to>
                                        <p:strVal val="visible"/>
                                      </p:to>
                                    </p:set>
                                    <p:anim calcmode="lin" valueType="num">
                                      <p:cBhvr additive="base">
                                        <p:cTn id="86" dur="500" fill="hold"/>
                                        <p:tgtEl>
                                          <p:spTgt spid="2"/>
                                        </p:tgtEl>
                                        <p:attrNameLst>
                                          <p:attrName>ppt_x</p:attrName>
                                        </p:attrNameLst>
                                      </p:cBhvr>
                                      <p:tavLst>
                                        <p:tav tm="0">
                                          <p:val>
                                            <p:strVal val="#ppt_x"/>
                                          </p:val>
                                        </p:tav>
                                        <p:tav tm="100000">
                                          <p:val>
                                            <p:strVal val="#ppt_x"/>
                                          </p:val>
                                        </p:tav>
                                      </p:tavLst>
                                    </p:anim>
                                    <p:anim calcmode="lin" valueType="num">
                                      <p:cBhvr additive="base">
                                        <p:cTn id="87" dur="500" fill="hold"/>
                                        <p:tgtEl>
                                          <p:spTgt spid="2"/>
                                        </p:tgtEl>
                                        <p:attrNameLst>
                                          <p:attrName>ppt_y</p:attrName>
                                        </p:attrNameLst>
                                      </p:cBhvr>
                                      <p:tavLst>
                                        <p:tav tm="0">
                                          <p:val>
                                            <p:strVal val="1+#ppt_h/2"/>
                                          </p:val>
                                        </p:tav>
                                        <p:tav tm="100000">
                                          <p:val>
                                            <p:strVal val="#ppt_y"/>
                                          </p:val>
                                        </p:tav>
                                      </p:tavLst>
                                    </p:anim>
                                  </p:childTnLst>
                                </p:cTn>
                              </p:par>
                              <p:par>
                                <p:cTn id="88" presetID="32" presetClass="emph" presetSubtype="0" fill="hold" nodeType="withEffect">
                                  <p:stCondLst>
                                    <p:cond delay="0"/>
                                  </p:stCondLst>
                                  <p:childTnLst>
                                    <p:animRot by="120000">
                                      <p:cBhvr>
                                        <p:cTn id="89" dur="100" fill="hold">
                                          <p:stCondLst>
                                            <p:cond delay="0"/>
                                          </p:stCondLst>
                                        </p:cTn>
                                        <p:tgtEl>
                                          <p:spTgt spid="2"/>
                                        </p:tgtEl>
                                        <p:attrNameLst>
                                          <p:attrName>r</p:attrName>
                                        </p:attrNameLst>
                                      </p:cBhvr>
                                    </p:animRot>
                                    <p:animRot by="-240000">
                                      <p:cBhvr>
                                        <p:cTn id="90" dur="200" fill="hold">
                                          <p:stCondLst>
                                            <p:cond delay="200"/>
                                          </p:stCondLst>
                                        </p:cTn>
                                        <p:tgtEl>
                                          <p:spTgt spid="2"/>
                                        </p:tgtEl>
                                        <p:attrNameLst>
                                          <p:attrName>r</p:attrName>
                                        </p:attrNameLst>
                                      </p:cBhvr>
                                    </p:animRot>
                                    <p:animRot by="240000">
                                      <p:cBhvr>
                                        <p:cTn id="91" dur="200" fill="hold">
                                          <p:stCondLst>
                                            <p:cond delay="400"/>
                                          </p:stCondLst>
                                        </p:cTn>
                                        <p:tgtEl>
                                          <p:spTgt spid="2"/>
                                        </p:tgtEl>
                                        <p:attrNameLst>
                                          <p:attrName>r</p:attrName>
                                        </p:attrNameLst>
                                      </p:cBhvr>
                                    </p:animRot>
                                    <p:animRot by="-240000">
                                      <p:cBhvr>
                                        <p:cTn id="92" dur="200" fill="hold">
                                          <p:stCondLst>
                                            <p:cond delay="600"/>
                                          </p:stCondLst>
                                        </p:cTn>
                                        <p:tgtEl>
                                          <p:spTgt spid="2"/>
                                        </p:tgtEl>
                                        <p:attrNameLst>
                                          <p:attrName>r</p:attrName>
                                        </p:attrNameLst>
                                      </p:cBhvr>
                                    </p:animRot>
                                    <p:animRot by="120000">
                                      <p:cBhvr>
                                        <p:cTn id="9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4" fill="hold" display="0">
                  <p:stCondLst>
                    <p:cond delay="indefinite"/>
                  </p:stCondLst>
                  <p:endCondLst>
                    <p:cond evt="onStopAudio" delay="0">
                      <p:tgtEl>
                        <p:sldTgt/>
                      </p:tgtEl>
                    </p:cond>
                  </p:endCondLst>
                </p:cTn>
                <p:tgtEl>
                  <p:spTgt spid="19"/>
                </p:tgtEl>
              </p:cMediaNode>
            </p:audio>
          </p:childTnLst>
        </p:cTn>
      </p:par>
    </p:tnLst>
    <p:bldLst>
      <p:bldP spid="10" grpId="0"/>
      <p:bldP spid="11" grpId="0"/>
      <p:bldP spid="7" grpId="0"/>
      <p:bldP spid="8" grpId="0"/>
      <p:bldP spid="12" grpId="0"/>
      <p:bldP spid="12" grpId="1"/>
      <p:bldP spid="17" grpId="0"/>
      <p:bldP spid="3" grpId="0" animBg="1"/>
    </p:bldLst>
  </p:timing>
  <p:extLst>
    <p:ext uri="{3A86A75C-4F4B-4683-9AE1-C65F6400EC91}">
      <p14:laserTraceLst xmlns:p14="http://schemas.microsoft.com/office/powerpoint/2010/main">
        <p14:tracePtLst>
          <p14:tracePt t="14460" x="6459538" y="3357563"/>
          <p14:tracePt t="18467" x="0" y="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61382DB-1FAE-41E5-9460-369A8EF018E9}"/>
              </a:ext>
            </a:extLst>
          </p:cNvPr>
          <p:cNvPicPr>
            <a:picLocks noChangeAspect="1"/>
          </p:cNvPicPr>
          <p:nvPr/>
        </p:nvPicPr>
        <p:blipFill>
          <a:blip r:embed="rId6"/>
          <a:stretch>
            <a:fillRect/>
          </a:stretch>
        </p:blipFill>
        <p:spPr>
          <a:xfrm>
            <a:off x="8362546" y="2260599"/>
            <a:ext cx="3562673" cy="4354380"/>
          </a:xfrm>
          <a:prstGeom prst="rect">
            <a:avLst/>
          </a:prstGeom>
        </p:spPr>
      </p:pic>
      <p:sp>
        <p:nvSpPr>
          <p:cNvPr id="5" name="コンテンツ プレースホルダー 2">
            <a:extLst>
              <a:ext uri="{FF2B5EF4-FFF2-40B4-BE49-F238E27FC236}">
                <a16:creationId xmlns:a16="http://schemas.microsoft.com/office/drawing/2014/main" id="{85625AED-C267-4724-A2B2-CD63D5F37C48}"/>
              </a:ext>
            </a:extLst>
          </p:cNvPr>
          <p:cNvSpPr txBox="1">
            <a:spLocks/>
          </p:cNvSpPr>
          <p:nvPr/>
        </p:nvSpPr>
        <p:spPr>
          <a:xfrm>
            <a:off x="210003" y="1760494"/>
            <a:ext cx="4612963" cy="37968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30000" dirty="0">
                <a:solidFill>
                  <a:srgbClr val="FF0000"/>
                </a:solidFill>
                <a:latin typeface="HGP創英角ﾎﾟｯﾌﾟ体" panose="040B0A00000000000000" pitchFamily="50" charset="-128"/>
                <a:ea typeface="HGP創英角ﾎﾟｯﾌﾟ体" panose="040B0A00000000000000" pitchFamily="50" charset="-128"/>
              </a:rPr>
              <a:t>み</a:t>
            </a:r>
            <a:endParaRPr lang="en-US" altLang="ja-JP" sz="300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6" name="タイトル 1">
            <a:extLst>
              <a:ext uri="{FF2B5EF4-FFF2-40B4-BE49-F238E27FC236}">
                <a16:creationId xmlns:a16="http://schemas.microsoft.com/office/drawing/2014/main" id="{02D965E2-2675-4660-B42D-C97F18DD6179}"/>
              </a:ext>
            </a:extLst>
          </p:cNvPr>
          <p:cNvSpPr txBox="1">
            <a:spLocks/>
          </p:cNvSpPr>
          <p:nvPr/>
        </p:nvSpPr>
        <p:spPr>
          <a:xfrm>
            <a:off x="8088790" y="643796"/>
            <a:ext cx="2937482"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7200" dirty="0">
                <a:latin typeface="HGP創英角ﾎﾟｯﾌﾟ体" panose="040B0A00000000000000" pitchFamily="50" charset="-128"/>
                <a:ea typeface="HGP創英角ﾎﾟｯﾌﾟ体" panose="040B0A00000000000000" pitchFamily="50" charset="-128"/>
              </a:rPr>
              <a:t>かくの</a:t>
            </a:r>
            <a:endParaRPr lang="ja-JP" altLang="en-US" sz="7200" dirty="0"/>
          </a:p>
        </p:txBody>
      </p:sp>
      <p:sp>
        <p:nvSpPr>
          <p:cNvPr id="7" name="タイトル 1">
            <a:extLst>
              <a:ext uri="{FF2B5EF4-FFF2-40B4-BE49-F238E27FC236}">
                <a16:creationId xmlns:a16="http://schemas.microsoft.com/office/drawing/2014/main" id="{5D7FF9AE-4F88-4C88-8C4F-6A06F2747289}"/>
              </a:ext>
            </a:extLst>
          </p:cNvPr>
          <p:cNvSpPr txBox="1">
            <a:spLocks/>
          </p:cNvSpPr>
          <p:nvPr/>
        </p:nvSpPr>
        <p:spPr>
          <a:xfrm>
            <a:off x="281283" y="985307"/>
            <a:ext cx="4105364"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ひみこの</a:t>
            </a:r>
            <a:endParaRPr lang="ja-JP" altLang="en-US" dirty="0"/>
          </a:p>
        </p:txBody>
      </p:sp>
      <p:sp>
        <p:nvSpPr>
          <p:cNvPr id="8" name="タイトル 1">
            <a:extLst>
              <a:ext uri="{FF2B5EF4-FFF2-40B4-BE49-F238E27FC236}">
                <a16:creationId xmlns:a16="http://schemas.microsoft.com/office/drawing/2014/main" id="{9F9229C1-915B-4125-9A29-537946DA3D51}"/>
              </a:ext>
            </a:extLst>
          </p:cNvPr>
          <p:cNvSpPr txBox="1">
            <a:spLocks/>
          </p:cNvSpPr>
          <p:nvPr/>
        </p:nvSpPr>
        <p:spPr>
          <a:xfrm>
            <a:off x="3749972" y="4638271"/>
            <a:ext cx="2145987" cy="1838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9600" dirty="0">
                <a:latin typeface="HGP創英角ﾎﾟｯﾌﾟ体" panose="040B0A00000000000000" pitchFamily="50" charset="-128"/>
                <a:ea typeface="HGP創英角ﾎﾟｯﾌﾟ体" panose="040B0A00000000000000" pitchFamily="50" charset="-128"/>
              </a:rPr>
              <a:t>は、</a:t>
            </a:r>
            <a:endParaRPr lang="ja-JP" altLang="en-US" sz="9600" dirty="0"/>
          </a:p>
        </p:txBody>
      </p:sp>
      <p:sp>
        <p:nvSpPr>
          <p:cNvPr id="9" name="コンテンツ プレースホルダー 2">
            <a:extLst>
              <a:ext uri="{FF2B5EF4-FFF2-40B4-BE49-F238E27FC236}">
                <a16:creationId xmlns:a16="http://schemas.microsoft.com/office/drawing/2014/main" id="{B8EC1643-7746-480A-A75C-F70DC302EF32}"/>
              </a:ext>
            </a:extLst>
          </p:cNvPr>
          <p:cNvSpPr txBox="1">
            <a:spLocks/>
          </p:cNvSpPr>
          <p:nvPr/>
        </p:nvSpPr>
        <p:spPr>
          <a:xfrm>
            <a:off x="6108830" y="239912"/>
            <a:ext cx="2145987" cy="20738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5000" dirty="0">
                <a:solidFill>
                  <a:srgbClr val="FF0000"/>
                </a:solidFill>
                <a:latin typeface="HGP創英角ﾎﾟｯﾌﾟ体" panose="040B0A00000000000000" pitchFamily="50" charset="-128"/>
                <a:ea typeface="HGP創英角ﾎﾟｯﾌﾟ体" panose="040B0A00000000000000" pitchFamily="50" charset="-128"/>
              </a:rPr>
              <a:t>み</a:t>
            </a:r>
            <a:endParaRPr lang="en-US" altLang="ja-JP" sz="150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12" name="コンテンツ プレースホルダー 2">
            <a:extLst>
              <a:ext uri="{FF2B5EF4-FFF2-40B4-BE49-F238E27FC236}">
                <a16:creationId xmlns:a16="http://schemas.microsoft.com/office/drawing/2014/main" id="{1007785E-B4D2-4249-8FC1-2A3F52A670FE}"/>
              </a:ext>
            </a:extLst>
          </p:cNvPr>
          <p:cNvSpPr txBox="1">
            <a:spLocks/>
          </p:cNvSpPr>
          <p:nvPr/>
        </p:nvSpPr>
        <p:spPr>
          <a:xfrm>
            <a:off x="10285474" y="695185"/>
            <a:ext cx="2145987" cy="20738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9600" dirty="0">
                <a:solidFill>
                  <a:srgbClr val="FF0000"/>
                </a:solidFill>
                <a:latin typeface="HGP創英角ﾎﾟｯﾌﾟ体" panose="040B0A00000000000000" pitchFamily="50" charset="-128"/>
                <a:ea typeface="HGP創英角ﾎﾟｯﾌﾟ体" panose="040B0A00000000000000" pitchFamily="50" charset="-128"/>
              </a:rPr>
              <a:t>み</a:t>
            </a:r>
            <a:endParaRPr lang="en-US" altLang="ja-JP" sz="9600" dirty="0">
              <a:solidFill>
                <a:srgbClr val="FF0000"/>
              </a:solidFill>
              <a:latin typeface="HGP創英角ﾎﾟｯﾌﾟ体" panose="040B0A00000000000000" pitchFamily="50" charset="-128"/>
              <a:ea typeface="HGP創英角ﾎﾟｯﾌﾟ体" panose="040B0A00000000000000" pitchFamily="50" charset="-128"/>
            </a:endParaRPr>
          </a:p>
        </p:txBody>
      </p:sp>
      <p:pic>
        <p:nvPicPr>
          <p:cNvPr id="10" name="図 9">
            <a:extLst>
              <a:ext uri="{FF2B5EF4-FFF2-40B4-BE49-F238E27FC236}">
                <a16:creationId xmlns:a16="http://schemas.microsoft.com/office/drawing/2014/main" id="{13E12C16-0152-43DE-8097-8130034394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98341">
            <a:off x="4989344" y="4754871"/>
            <a:ext cx="4424008" cy="1288634"/>
          </a:xfrm>
          <a:prstGeom prst="rect">
            <a:avLst/>
          </a:prstGeom>
        </p:spPr>
      </p:pic>
      <p:pic>
        <p:nvPicPr>
          <p:cNvPr id="4" name="図 3">
            <a:extLst>
              <a:ext uri="{FF2B5EF4-FFF2-40B4-BE49-F238E27FC236}">
                <a16:creationId xmlns:a16="http://schemas.microsoft.com/office/drawing/2014/main" id="{3D953CBD-5BD0-4D98-9256-18A96ABA02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38587" flipH="1">
            <a:off x="3081503" y="-126659"/>
            <a:ext cx="3238670" cy="3015468"/>
          </a:xfrm>
          <a:prstGeom prst="rect">
            <a:avLst/>
          </a:prstGeom>
        </p:spPr>
      </p:pic>
      <p:sp>
        <p:nvSpPr>
          <p:cNvPr id="13" name="タイトル 1">
            <a:extLst>
              <a:ext uri="{FF2B5EF4-FFF2-40B4-BE49-F238E27FC236}">
                <a16:creationId xmlns:a16="http://schemas.microsoft.com/office/drawing/2014/main" id="{2B6C7795-DEFF-470F-B593-55F66C516D14}"/>
              </a:ext>
            </a:extLst>
          </p:cNvPr>
          <p:cNvSpPr txBox="1">
            <a:spLocks/>
          </p:cNvSpPr>
          <p:nvPr/>
        </p:nvSpPr>
        <p:spPr>
          <a:xfrm rot="20527299">
            <a:off x="2570532" y="1496136"/>
            <a:ext cx="8903939" cy="29417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5000" dirty="0">
                <a:solidFill>
                  <a:schemeClr val="bg1"/>
                </a:solidFill>
                <a:highlight>
                  <a:srgbClr val="EC8CB1"/>
                </a:highlight>
                <a:latin typeface="HGP創英角ﾎﾟｯﾌﾟ体" panose="040B0A00000000000000" pitchFamily="50" charset="-128"/>
                <a:ea typeface="HGP創英角ﾎﾟｯﾌﾟ体" panose="040B0A00000000000000" pitchFamily="50" charset="-128"/>
              </a:rPr>
              <a:t>イェイ！</a:t>
            </a:r>
            <a:endParaRPr lang="ja-JP" altLang="en-US" sz="15000" dirty="0">
              <a:solidFill>
                <a:schemeClr val="bg1"/>
              </a:solidFill>
              <a:highlight>
                <a:srgbClr val="EC8CB1"/>
              </a:highlight>
            </a:endParaRPr>
          </a:p>
        </p:txBody>
      </p:sp>
      <p:pic>
        <p:nvPicPr>
          <p:cNvPr id="17" name="オーディオ 16">
            <a:hlinkClick r:id="" action="ppaction://media"/>
            <a:extLst>
              <a:ext uri="{FF2B5EF4-FFF2-40B4-BE49-F238E27FC236}">
                <a16:creationId xmlns:a16="http://schemas.microsoft.com/office/drawing/2014/main" id="{E185BCDE-BB0C-49EC-BDE1-0AC64E17A2D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426312357"/>
      </p:ext>
    </p:extLst>
  </p:cSld>
  <p:clrMapOvr>
    <a:masterClrMapping/>
  </p:clrMapOvr>
  <p:transition spd="slow" advTm="11663">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nodeType="clickEffect">
                                  <p:stCondLst>
                                    <p:cond delay="0"/>
                                  </p:stCondLst>
                                  <p:childTnLst>
                                    <p:animRot by="120000">
                                      <p:cBhvr>
                                        <p:cTn id="39" dur="200" fill="hold">
                                          <p:stCondLst>
                                            <p:cond delay="0"/>
                                          </p:stCondLst>
                                        </p:cTn>
                                        <p:tgtEl>
                                          <p:spTgt spid="4"/>
                                        </p:tgtEl>
                                        <p:attrNameLst>
                                          <p:attrName>r</p:attrName>
                                        </p:attrNameLst>
                                      </p:cBhvr>
                                    </p:animRot>
                                    <p:animRot by="-240000">
                                      <p:cBhvr>
                                        <p:cTn id="40" dur="400" fill="hold">
                                          <p:stCondLst>
                                            <p:cond delay="400"/>
                                          </p:stCondLst>
                                        </p:cTn>
                                        <p:tgtEl>
                                          <p:spTgt spid="4"/>
                                        </p:tgtEl>
                                        <p:attrNameLst>
                                          <p:attrName>r</p:attrName>
                                        </p:attrNameLst>
                                      </p:cBhvr>
                                    </p:animRot>
                                    <p:animRot by="240000">
                                      <p:cBhvr>
                                        <p:cTn id="41" dur="400" fill="hold">
                                          <p:stCondLst>
                                            <p:cond delay="800"/>
                                          </p:stCondLst>
                                        </p:cTn>
                                        <p:tgtEl>
                                          <p:spTgt spid="4"/>
                                        </p:tgtEl>
                                        <p:attrNameLst>
                                          <p:attrName>r</p:attrName>
                                        </p:attrNameLst>
                                      </p:cBhvr>
                                    </p:animRot>
                                    <p:animRot by="-240000">
                                      <p:cBhvr>
                                        <p:cTn id="42" dur="400" fill="hold">
                                          <p:stCondLst>
                                            <p:cond delay="1200"/>
                                          </p:stCondLst>
                                        </p:cTn>
                                        <p:tgtEl>
                                          <p:spTgt spid="4"/>
                                        </p:tgtEl>
                                        <p:attrNameLst>
                                          <p:attrName>r</p:attrName>
                                        </p:attrNameLst>
                                      </p:cBhvr>
                                    </p:animRot>
                                    <p:animRot by="120000">
                                      <p:cBhvr>
                                        <p:cTn id="43" dur="400" fill="hold">
                                          <p:stCondLst>
                                            <p:cond delay="1600"/>
                                          </p:stCondLst>
                                        </p:cTn>
                                        <p:tgtEl>
                                          <p:spTgt spid="4"/>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32" presetClass="emph" presetSubtype="0" fill="hold" nodeType="clickEffect">
                                  <p:stCondLst>
                                    <p:cond delay="0"/>
                                  </p:stCondLst>
                                  <p:childTnLst>
                                    <p:animRot by="120000">
                                      <p:cBhvr>
                                        <p:cTn id="47" dur="200" fill="hold">
                                          <p:stCondLst>
                                            <p:cond delay="0"/>
                                          </p:stCondLst>
                                        </p:cTn>
                                        <p:tgtEl>
                                          <p:spTgt spid="4"/>
                                        </p:tgtEl>
                                        <p:attrNameLst>
                                          <p:attrName>r</p:attrName>
                                        </p:attrNameLst>
                                      </p:cBhvr>
                                    </p:animRot>
                                    <p:animRot by="-240000">
                                      <p:cBhvr>
                                        <p:cTn id="48" dur="400" fill="hold">
                                          <p:stCondLst>
                                            <p:cond delay="400"/>
                                          </p:stCondLst>
                                        </p:cTn>
                                        <p:tgtEl>
                                          <p:spTgt spid="4"/>
                                        </p:tgtEl>
                                        <p:attrNameLst>
                                          <p:attrName>r</p:attrName>
                                        </p:attrNameLst>
                                      </p:cBhvr>
                                    </p:animRot>
                                    <p:animRot by="240000">
                                      <p:cBhvr>
                                        <p:cTn id="49" dur="400" fill="hold">
                                          <p:stCondLst>
                                            <p:cond delay="800"/>
                                          </p:stCondLst>
                                        </p:cTn>
                                        <p:tgtEl>
                                          <p:spTgt spid="4"/>
                                        </p:tgtEl>
                                        <p:attrNameLst>
                                          <p:attrName>r</p:attrName>
                                        </p:attrNameLst>
                                      </p:cBhvr>
                                    </p:animRot>
                                    <p:animRot by="-240000">
                                      <p:cBhvr>
                                        <p:cTn id="50" dur="400" fill="hold">
                                          <p:stCondLst>
                                            <p:cond delay="1200"/>
                                          </p:stCondLst>
                                        </p:cTn>
                                        <p:tgtEl>
                                          <p:spTgt spid="4"/>
                                        </p:tgtEl>
                                        <p:attrNameLst>
                                          <p:attrName>r</p:attrName>
                                        </p:attrNameLst>
                                      </p:cBhvr>
                                    </p:animRot>
                                    <p:animRot by="120000">
                                      <p:cBhvr>
                                        <p:cTn id="51" dur="400" fill="hold">
                                          <p:stCondLst>
                                            <p:cond delay="1600"/>
                                          </p:stCondLst>
                                        </p:cTn>
                                        <p:tgtEl>
                                          <p:spTgt spid="4"/>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nodeType="clickEffect">
                                  <p:stCondLst>
                                    <p:cond delay="0"/>
                                  </p:stCondLst>
                                  <p:childTnLst>
                                    <p:animRot by="120000">
                                      <p:cBhvr>
                                        <p:cTn id="55" dur="200" fill="hold">
                                          <p:stCondLst>
                                            <p:cond delay="0"/>
                                          </p:stCondLst>
                                        </p:cTn>
                                        <p:tgtEl>
                                          <p:spTgt spid="10"/>
                                        </p:tgtEl>
                                        <p:attrNameLst>
                                          <p:attrName>r</p:attrName>
                                        </p:attrNameLst>
                                      </p:cBhvr>
                                    </p:animRot>
                                    <p:animRot by="-240000">
                                      <p:cBhvr>
                                        <p:cTn id="56" dur="400" fill="hold">
                                          <p:stCondLst>
                                            <p:cond delay="400"/>
                                          </p:stCondLst>
                                        </p:cTn>
                                        <p:tgtEl>
                                          <p:spTgt spid="10"/>
                                        </p:tgtEl>
                                        <p:attrNameLst>
                                          <p:attrName>r</p:attrName>
                                        </p:attrNameLst>
                                      </p:cBhvr>
                                    </p:animRot>
                                    <p:animRot by="240000">
                                      <p:cBhvr>
                                        <p:cTn id="57" dur="400" fill="hold">
                                          <p:stCondLst>
                                            <p:cond delay="800"/>
                                          </p:stCondLst>
                                        </p:cTn>
                                        <p:tgtEl>
                                          <p:spTgt spid="10"/>
                                        </p:tgtEl>
                                        <p:attrNameLst>
                                          <p:attrName>r</p:attrName>
                                        </p:attrNameLst>
                                      </p:cBhvr>
                                    </p:animRot>
                                    <p:animRot by="-240000">
                                      <p:cBhvr>
                                        <p:cTn id="58" dur="400" fill="hold">
                                          <p:stCondLst>
                                            <p:cond delay="1200"/>
                                          </p:stCondLst>
                                        </p:cTn>
                                        <p:tgtEl>
                                          <p:spTgt spid="10"/>
                                        </p:tgtEl>
                                        <p:attrNameLst>
                                          <p:attrName>r</p:attrName>
                                        </p:attrNameLst>
                                      </p:cBhvr>
                                    </p:animRot>
                                    <p:animRot by="120000">
                                      <p:cBhvr>
                                        <p:cTn id="59" dur="400" fill="hold">
                                          <p:stCondLst>
                                            <p:cond delay="1600"/>
                                          </p:stCondLst>
                                        </p:cTn>
                                        <p:tgtEl>
                                          <p:spTgt spid="10"/>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32" presetClass="emph" presetSubtype="0" fill="hold" nodeType="clickEffect">
                                  <p:stCondLst>
                                    <p:cond delay="0"/>
                                  </p:stCondLst>
                                  <p:childTnLst>
                                    <p:animRot by="120000">
                                      <p:cBhvr>
                                        <p:cTn id="63" dur="200" fill="hold">
                                          <p:stCondLst>
                                            <p:cond delay="0"/>
                                          </p:stCondLst>
                                        </p:cTn>
                                        <p:tgtEl>
                                          <p:spTgt spid="10"/>
                                        </p:tgtEl>
                                        <p:attrNameLst>
                                          <p:attrName>r</p:attrName>
                                        </p:attrNameLst>
                                      </p:cBhvr>
                                    </p:animRot>
                                    <p:animRot by="-240000">
                                      <p:cBhvr>
                                        <p:cTn id="64" dur="400" fill="hold">
                                          <p:stCondLst>
                                            <p:cond delay="400"/>
                                          </p:stCondLst>
                                        </p:cTn>
                                        <p:tgtEl>
                                          <p:spTgt spid="10"/>
                                        </p:tgtEl>
                                        <p:attrNameLst>
                                          <p:attrName>r</p:attrName>
                                        </p:attrNameLst>
                                      </p:cBhvr>
                                    </p:animRot>
                                    <p:animRot by="240000">
                                      <p:cBhvr>
                                        <p:cTn id="65" dur="400" fill="hold">
                                          <p:stCondLst>
                                            <p:cond delay="800"/>
                                          </p:stCondLst>
                                        </p:cTn>
                                        <p:tgtEl>
                                          <p:spTgt spid="10"/>
                                        </p:tgtEl>
                                        <p:attrNameLst>
                                          <p:attrName>r</p:attrName>
                                        </p:attrNameLst>
                                      </p:cBhvr>
                                    </p:animRot>
                                    <p:animRot by="-240000">
                                      <p:cBhvr>
                                        <p:cTn id="66" dur="400" fill="hold">
                                          <p:stCondLst>
                                            <p:cond delay="1200"/>
                                          </p:stCondLst>
                                        </p:cTn>
                                        <p:tgtEl>
                                          <p:spTgt spid="10"/>
                                        </p:tgtEl>
                                        <p:attrNameLst>
                                          <p:attrName>r</p:attrName>
                                        </p:attrNameLst>
                                      </p:cBhvr>
                                    </p:animRot>
                                    <p:animRot by="120000">
                                      <p:cBhvr>
                                        <p:cTn id="67" dur="400" fill="hold">
                                          <p:stCondLst>
                                            <p:cond delay="1600"/>
                                          </p:stCondLst>
                                        </p:cTn>
                                        <p:tgtEl>
                                          <p:spTgt spid="10"/>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15"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ppt_w</p:attrName>
                                        </p:attrNameLst>
                                      </p:cBhvr>
                                      <p:tavLst>
                                        <p:tav tm="0">
                                          <p:val>
                                            <p:fltVal val="0"/>
                                          </p:val>
                                        </p:tav>
                                        <p:tav tm="100000">
                                          <p:val>
                                            <p:strVal val="#ppt_w"/>
                                          </p:val>
                                        </p:tav>
                                      </p:tavLst>
                                    </p:anim>
                                    <p:anim calcmode="lin" valueType="num">
                                      <p:cBhvr>
                                        <p:cTn id="73" dur="500" fill="hold"/>
                                        <p:tgtEl>
                                          <p:spTgt spid="13"/>
                                        </p:tgtEl>
                                        <p:attrNameLst>
                                          <p:attrName>ppt_h</p:attrName>
                                        </p:attrNameLst>
                                      </p:cBhvr>
                                      <p:tavLst>
                                        <p:tav tm="0">
                                          <p:val>
                                            <p:fltVal val="0"/>
                                          </p:val>
                                        </p:tav>
                                        <p:tav tm="100000">
                                          <p:val>
                                            <p:strVal val="#ppt_h"/>
                                          </p:val>
                                        </p:tav>
                                      </p:tavLst>
                                    </p:anim>
                                    <p:anim calcmode="lin" valueType="num">
                                      <p:cBhvr>
                                        <p:cTn id="74" dur="5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5" dur="5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6" fill="hold" display="0">
                  <p:stCondLst>
                    <p:cond delay="indefinite"/>
                  </p:stCondLst>
                  <p:endCondLst>
                    <p:cond evt="onStopAudio" delay="0">
                      <p:tgtEl>
                        <p:sldTgt/>
                      </p:tgtEl>
                    </p:cond>
                  </p:endCondLst>
                </p:cTn>
                <p:tgtEl>
                  <p:spTgt spid="17"/>
                </p:tgtEl>
              </p:cMediaNode>
            </p:audio>
          </p:childTnLst>
        </p:cTn>
      </p:par>
    </p:tnLst>
    <p:bldLst>
      <p:bldP spid="5" grpId="0"/>
      <p:bldP spid="6" grpId="0"/>
      <p:bldP spid="9"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4C5FEC3-4B66-46E6-B5F6-257F33E80790}"/>
              </a:ext>
            </a:extLst>
          </p:cNvPr>
          <p:cNvPicPr>
            <a:picLocks noChangeAspect="1"/>
          </p:cNvPicPr>
          <p:nvPr/>
        </p:nvPicPr>
        <p:blipFill>
          <a:blip r:embed="rId6"/>
          <a:stretch>
            <a:fillRect/>
          </a:stretch>
        </p:blipFill>
        <p:spPr>
          <a:xfrm>
            <a:off x="5733997" y="3019559"/>
            <a:ext cx="2077156" cy="3352800"/>
          </a:xfrm>
          <a:prstGeom prst="rect">
            <a:avLst/>
          </a:prstGeom>
        </p:spPr>
      </p:pic>
      <p:pic>
        <p:nvPicPr>
          <p:cNvPr id="3" name="図 2">
            <a:extLst>
              <a:ext uri="{FF2B5EF4-FFF2-40B4-BE49-F238E27FC236}">
                <a16:creationId xmlns:a16="http://schemas.microsoft.com/office/drawing/2014/main" id="{89FA4CAE-A815-4528-8206-C22C95A88AD1}"/>
              </a:ext>
            </a:extLst>
          </p:cNvPr>
          <p:cNvPicPr>
            <a:picLocks noChangeAspect="1"/>
          </p:cNvPicPr>
          <p:nvPr/>
        </p:nvPicPr>
        <p:blipFill>
          <a:blip r:embed="rId7"/>
          <a:stretch>
            <a:fillRect/>
          </a:stretch>
        </p:blipFill>
        <p:spPr>
          <a:xfrm rot="492552">
            <a:off x="8158265" y="2797414"/>
            <a:ext cx="3563801" cy="3499588"/>
          </a:xfrm>
          <a:prstGeom prst="rect">
            <a:avLst/>
          </a:prstGeom>
        </p:spPr>
      </p:pic>
      <p:sp>
        <p:nvSpPr>
          <p:cNvPr id="5" name="コンテンツ プレースホルダー 2">
            <a:extLst>
              <a:ext uri="{FF2B5EF4-FFF2-40B4-BE49-F238E27FC236}">
                <a16:creationId xmlns:a16="http://schemas.microsoft.com/office/drawing/2014/main" id="{A0C048CF-CCC6-4B6E-9CF2-9E57933E3A7E}"/>
              </a:ext>
            </a:extLst>
          </p:cNvPr>
          <p:cNvSpPr txBox="1">
            <a:spLocks/>
          </p:cNvSpPr>
          <p:nvPr/>
        </p:nvSpPr>
        <p:spPr>
          <a:xfrm>
            <a:off x="210003" y="1760494"/>
            <a:ext cx="4612963" cy="37968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30000" dirty="0">
                <a:solidFill>
                  <a:schemeClr val="accent1"/>
                </a:solidFill>
                <a:latin typeface="HGP創英角ﾎﾟｯﾌﾟ体" panose="040B0A00000000000000" pitchFamily="50" charset="-128"/>
                <a:ea typeface="HGP創英角ﾎﾟｯﾌﾟ体" panose="040B0A00000000000000" pitchFamily="50" charset="-128"/>
              </a:rPr>
              <a:t>こ</a:t>
            </a:r>
            <a:endParaRPr lang="en-US" altLang="ja-JP" sz="30000" dirty="0">
              <a:solidFill>
                <a:schemeClr val="accent1"/>
              </a:solidFill>
              <a:latin typeface="HGP創英角ﾎﾟｯﾌﾟ体" panose="040B0A00000000000000" pitchFamily="50" charset="-128"/>
              <a:ea typeface="HGP創英角ﾎﾟｯﾌﾟ体" panose="040B0A00000000000000" pitchFamily="50" charset="-128"/>
            </a:endParaRPr>
          </a:p>
        </p:txBody>
      </p:sp>
      <p:sp>
        <p:nvSpPr>
          <p:cNvPr id="6" name="タイトル 1">
            <a:extLst>
              <a:ext uri="{FF2B5EF4-FFF2-40B4-BE49-F238E27FC236}">
                <a16:creationId xmlns:a16="http://schemas.microsoft.com/office/drawing/2014/main" id="{4D7C9BB5-1520-4DFE-BA40-3C03BC31E20D}"/>
              </a:ext>
            </a:extLst>
          </p:cNvPr>
          <p:cNvSpPr txBox="1">
            <a:spLocks/>
          </p:cNvSpPr>
          <p:nvPr/>
        </p:nvSpPr>
        <p:spPr>
          <a:xfrm>
            <a:off x="6703976" y="1033400"/>
            <a:ext cx="2937482"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7200" dirty="0">
                <a:latin typeface="HGP創英角ﾎﾟｯﾌﾟ体" panose="040B0A00000000000000" pitchFamily="50" charset="-128"/>
                <a:ea typeface="HGP創英角ﾎﾟｯﾌﾟ体" panose="040B0A00000000000000" pitchFamily="50" charset="-128"/>
              </a:rPr>
              <a:t>とばの</a:t>
            </a:r>
            <a:endParaRPr lang="ja-JP" altLang="en-US" sz="7200" dirty="0"/>
          </a:p>
        </p:txBody>
      </p:sp>
      <p:sp>
        <p:nvSpPr>
          <p:cNvPr id="8" name="タイトル 1">
            <a:extLst>
              <a:ext uri="{FF2B5EF4-FFF2-40B4-BE49-F238E27FC236}">
                <a16:creationId xmlns:a16="http://schemas.microsoft.com/office/drawing/2014/main" id="{A270E0F2-A62C-4ADE-8449-FE795CEE480D}"/>
              </a:ext>
            </a:extLst>
          </p:cNvPr>
          <p:cNvSpPr txBox="1">
            <a:spLocks/>
          </p:cNvSpPr>
          <p:nvPr/>
        </p:nvSpPr>
        <p:spPr>
          <a:xfrm>
            <a:off x="4284637" y="4784384"/>
            <a:ext cx="2145987" cy="1838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9600" dirty="0">
                <a:latin typeface="HGP創英角ﾎﾟｯﾌﾟ体" panose="040B0A00000000000000" pitchFamily="50" charset="-128"/>
                <a:ea typeface="HGP創英角ﾎﾟｯﾌﾟ体" panose="040B0A00000000000000" pitchFamily="50" charset="-128"/>
              </a:rPr>
              <a:t>は、</a:t>
            </a:r>
            <a:endParaRPr lang="ja-JP" altLang="en-US" sz="9600" dirty="0"/>
          </a:p>
        </p:txBody>
      </p:sp>
      <p:sp>
        <p:nvSpPr>
          <p:cNvPr id="9" name="コンテンツ プレースホルダー 2">
            <a:extLst>
              <a:ext uri="{FF2B5EF4-FFF2-40B4-BE49-F238E27FC236}">
                <a16:creationId xmlns:a16="http://schemas.microsoft.com/office/drawing/2014/main" id="{A779EA0B-CAFE-44D7-B0AB-5456308B7CE7}"/>
              </a:ext>
            </a:extLst>
          </p:cNvPr>
          <p:cNvSpPr txBox="1">
            <a:spLocks/>
          </p:cNvSpPr>
          <p:nvPr/>
        </p:nvSpPr>
        <p:spPr>
          <a:xfrm>
            <a:off x="4626588" y="300948"/>
            <a:ext cx="2145987" cy="20738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5000" dirty="0">
                <a:solidFill>
                  <a:schemeClr val="accent1"/>
                </a:solidFill>
                <a:latin typeface="HGP創英角ﾎﾟｯﾌﾟ体" panose="040B0A00000000000000" pitchFamily="50" charset="-128"/>
                <a:ea typeface="HGP創英角ﾎﾟｯﾌﾟ体" panose="040B0A00000000000000" pitchFamily="50" charset="-128"/>
              </a:rPr>
              <a:t>こ</a:t>
            </a:r>
            <a:endParaRPr lang="en-US" altLang="ja-JP" sz="15000" dirty="0">
              <a:solidFill>
                <a:schemeClr val="accent1"/>
              </a:solidFill>
              <a:latin typeface="HGP創英角ﾎﾟｯﾌﾟ体" panose="040B0A00000000000000" pitchFamily="50" charset="-128"/>
              <a:ea typeface="HGP創英角ﾎﾟｯﾌﾟ体" panose="040B0A00000000000000" pitchFamily="50" charset="-128"/>
            </a:endParaRPr>
          </a:p>
        </p:txBody>
      </p:sp>
      <p:sp>
        <p:nvSpPr>
          <p:cNvPr id="12" name="コンテンツ プレースホルダー 2">
            <a:extLst>
              <a:ext uri="{FF2B5EF4-FFF2-40B4-BE49-F238E27FC236}">
                <a16:creationId xmlns:a16="http://schemas.microsoft.com/office/drawing/2014/main" id="{58BFEA82-6248-497D-8D77-2F5F2A278D08}"/>
              </a:ext>
            </a:extLst>
          </p:cNvPr>
          <p:cNvSpPr txBox="1">
            <a:spLocks/>
          </p:cNvSpPr>
          <p:nvPr/>
        </p:nvSpPr>
        <p:spPr>
          <a:xfrm>
            <a:off x="9041665" y="723573"/>
            <a:ext cx="2145987" cy="20738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9600" dirty="0">
                <a:solidFill>
                  <a:schemeClr val="accent1"/>
                </a:solidFill>
                <a:latin typeface="HGP創英角ﾎﾟｯﾌﾟ体" panose="040B0A00000000000000" pitchFamily="50" charset="-128"/>
                <a:ea typeface="HGP創英角ﾎﾟｯﾌﾟ体" panose="040B0A00000000000000" pitchFamily="50" charset="-128"/>
              </a:rPr>
              <a:t>こ</a:t>
            </a:r>
            <a:endParaRPr lang="en-US" altLang="ja-JP" sz="9600" dirty="0">
              <a:solidFill>
                <a:schemeClr val="accent1"/>
              </a:solidFill>
              <a:latin typeface="HGP創英角ﾎﾟｯﾌﾟ体" panose="040B0A00000000000000" pitchFamily="50" charset="-128"/>
              <a:ea typeface="HGP創英角ﾎﾟｯﾌﾟ体" panose="040B0A00000000000000" pitchFamily="50" charset="-128"/>
            </a:endParaRPr>
          </a:p>
        </p:txBody>
      </p:sp>
      <p:sp>
        <p:nvSpPr>
          <p:cNvPr id="10" name="タイトル 1">
            <a:extLst>
              <a:ext uri="{FF2B5EF4-FFF2-40B4-BE49-F238E27FC236}">
                <a16:creationId xmlns:a16="http://schemas.microsoft.com/office/drawing/2014/main" id="{4D71F0B1-5AF6-4012-9388-C16B723A930F}"/>
              </a:ext>
            </a:extLst>
          </p:cNvPr>
          <p:cNvSpPr txBox="1">
            <a:spLocks/>
          </p:cNvSpPr>
          <p:nvPr/>
        </p:nvSpPr>
        <p:spPr>
          <a:xfrm rot="20521680">
            <a:off x="4119802" y="2529034"/>
            <a:ext cx="6122971" cy="15173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9600" dirty="0">
                <a:solidFill>
                  <a:schemeClr val="accent2"/>
                </a:solidFill>
                <a:latin typeface="HGP創英角ﾎﾟｯﾌﾟ体" panose="040B0A00000000000000" pitchFamily="50" charset="-128"/>
                <a:ea typeface="HGP創英角ﾎﾟｯﾌﾟ体" panose="040B0A00000000000000" pitchFamily="50" charset="-128"/>
              </a:rPr>
              <a:t>ハキハキ！</a:t>
            </a:r>
            <a:endParaRPr lang="ja-JP" altLang="en-US" sz="9600" dirty="0">
              <a:solidFill>
                <a:schemeClr val="accent2"/>
              </a:solidFill>
            </a:endParaRPr>
          </a:p>
        </p:txBody>
      </p:sp>
      <p:sp>
        <p:nvSpPr>
          <p:cNvPr id="11" name="タイトル 1">
            <a:extLst>
              <a:ext uri="{FF2B5EF4-FFF2-40B4-BE49-F238E27FC236}">
                <a16:creationId xmlns:a16="http://schemas.microsoft.com/office/drawing/2014/main" id="{AAC00241-CA8C-420B-BE49-1F3346B020E2}"/>
              </a:ext>
            </a:extLst>
          </p:cNvPr>
          <p:cNvSpPr txBox="1">
            <a:spLocks/>
          </p:cNvSpPr>
          <p:nvPr/>
        </p:nvSpPr>
        <p:spPr>
          <a:xfrm rot="1061590">
            <a:off x="6340351" y="4639665"/>
            <a:ext cx="6122971" cy="15173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9600" dirty="0">
                <a:solidFill>
                  <a:schemeClr val="accent6"/>
                </a:solidFill>
                <a:latin typeface="HGP創英角ﾎﾟｯﾌﾟ体" panose="040B0A00000000000000" pitchFamily="50" charset="-128"/>
                <a:ea typeface="HGP創英角ﾎﾟｯﾌﾟ体" panose="040B0A00000000000000" pitchFamily="50" charset="-128"/>
              </a:rPr>
              <a:t>キレキレ！</a:t>
            </a:r>
            <a:endParaRPr lang="ja-JP" altLang="en-US" sz="9600" dirty="0">
              <a:solidFill>
                <a:schemeClr val="accent6"/>
              </a:solidFill>
            </a:endParaRPr>
          </a:p>
        </p:txBody>
      </p:sp>
      <p:sp>
        <p:nvSpPr>
          <p:cNvPr id="13" name="タイトル 1">
            <a:extLst>
              <a:ext uri="{FF2B5EF4-FFF2-40B4-BE49-F238E27FC236}">
                <a16:creationId xmlns:a16="http://schemas.microsoft.com/office/drawing/2014/main" id="{32807FD5-2393-4C90-B62D-9CF64C80955F}"/>
              </a:ext>
            </a:extLst>
          </p:cNvPr>
          <p:cNvSpPr txBox="1">
            <a:spLocks/>
          </p:cNvSpPr>
          <p:nvPr/>
        </p:nvSpPr>
        <p:spPr>
          <a:xfrm>
            <a:off x="433683" y="1137707"/>
            <a:ext cx="4105364"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ひみこの</a:t>
            </a:r>
            <a:endParaRPr lang="ja-JP" altLang="en-US" dirty="0"/>
          </a:p>
        </p:txBody>
      </p:sp>
      <p:pic>
        <p:nvPicPr>
          <p:cNvPr id="16" name="図 15">
            <a:extLst>
              <a:ext uri="{FF2B5EF4-FFF2-40B4-BE49-F238E27FC236}">
                <a16:creationId xmlns:a16="http://schemas.microsoft.com/office/drawing/2014/main" id="{F265B441-2C73-47E1-A05F-1ACF47EA9943}"/>
              </a:ext>
            </a:extLst>
          </p:cNvPr>
          <p:cNvPicPr>
            <a:picLocks noChangeAspect="1"/>
          </p:cNvPicPr>
          <p:nvPr/>
        </p:nvPicPr>
        <p:blipFill>
          <a:blip r:embed="rId8"/>
          <a:stretch>
            <a:fillRect/>
          </a:stretch>
        </p:blipFill>
        <p:spPr>
          <a:xfrm>
            <a:off x="3060777" y="1751985"/>
            <a:ext cx="2743762" cy="2743762"/>
          </a:xfrm>
          <a:prstGeom prst="rect">
            <a:avLst/>
          </a:prstGeom>
        </p:spPr>
      </p:pic>
      <p:pic>
        <p:nvPicPr>
          <p:cNvPr id="18" name="図 17">
            <a:extLst>
              <a:ext uri="{FF2B5EF4-FFF2-40B4-BE49-F238E27FC236}">
                <a16:creationId xmlns:a16="http://schemas.microsoft.com/office/drawing/2014/main" id="{8E8AEA2F-6F39-438E-B750-747B69383200}"/>
              </a:ext>
            </a:extLst>
          </p:cNvPr>
          <p:cNvPicPr>
            <a:picLocks noChangeAspect="1"/>
          </p:cNvPicPr>
          <p:nvPr/>
        </p:nvPicPr>
        <p:blipFill>
          <a:blip r:embed="rId9"/>
          <a:stretch>
            <a:fillRect/>
          </a:stretch>
        </p:blipFill>
        <p:spPr>
          <a:xfrm>
            <a:off x="5573220" y="3338371"/>
            <a:ext cx="2743762" cy="2743762"/>
          </a:xfrm>
          <a:prstGeom prst="rect">
            <a:avLst/>
          </a:prstGeom>
        </p:spPr>
      </p:pic>
      <p:sp>
        <p:nvSpPr>
          <p:cNvPr id="7" name="タイトル 1">
            <a:extLst>
              <a:ext uri="{FF2B5EF4-FFF2-40B4-BE49-F238E27FC236}">
                <a16:creationId xmlns:a16="http://schemas.microsoft.com/office/drawing/2014/main" id="{0442B848-8D7A-49AC-9A1B-A39DD2E06F61}"/>
              </a:ext>
            </a:extLst>
          </p:cNvPr>
          <p:cNvSpPr txBox="1">
            <a:spLocks/>
          </p:cNvSpPr>
          <p:nvPr/>
        </p:nvSpPr>
        <p:spPr>
          <a:xfrm rot="20320906">
            <a:off x="2975997" y="-49200"/>
            <a:ext cx="4421485" cy="16373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8800" dirty="0">
                <a:solidFill>
                  <a:srgbClr val="FF0000"/>
                </a:solidFill>
                <a:latin typeface="HGP創英角ﾎﾟｯﾌﾟ体" panose="040B0A00000000000000" pitchFamily="50" charset="-128"/>
                <a:ea typeface="HGP創英角ﾎﾟｯﾌﾟ体" panose="040B0A00000000000000" pitchFamily="50" charset="-128"/>
              </a:rPr>
              <a:t>ハイ！</a:t>
            </a:r>
            <a:endParaRPr lang="ja-JP" altLang="en-US" sz="8800" dirty="0">
              <a:solidFill>
                <a:srgbClr val="FF0000"/>
              </a:solidFill>
            </a:endParaRPr>
          </a:p>
        </p:txBody>
      </p:sp>
      <p:pic>
        <p:nvPicPr>
          <p:cNvPr id="15" name="オーディオ 14">
            <a:hlinkClick r:id="" action="ppaction://media"/>
            <a:extLst>
              <a:ext uri="{FF2B5EF4-FFF2-40B4-BE49-F238E27FC236}">
                <a16:creationId xmlns:a16="http://schemas.microsoft.com/office/drawing/2014/main" id="{EF742E79-7852-46B7-B034-798F455E47B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84808610"/>
      </p:ext>
    </p:extLst>
  </p:cSld>
  <p:clrMapOvr>
    <a:masterClrMapping/>
  </p:clrMapOvr>
  <p:transition spd="slow" advTm="9411">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750"/>
                                        <p:tgtEl>
                                          <p:spTgt spid="7"/>
                                        </p:tgtEl>
                                      </p:cBhvr>
                                    </p:animEffect>
                                    <p:anim calcmode="lin" valueType="num">
                                      <p:cBhvr>
                                        <p:cTn id="57" dur="750" fill="hold"/>
                                        <p:tgtEl>
                                          <p:spTgt spid="7"/>
                                        </p:tgtEl>
                                        <p:attrNameLst>
                                          <p:attrName>ppt_w</p:attrName>
                                        </p:attrNameLst>
                                      </p:cBhvr>
                                      <p:tavLst>
                                        <p:tav tm="0" fmla="#ppt_w*sin(2.5*pi*$)">
                                          <p:val>
                                            <p:fltVal val="0"/>
                                          </p:val>
                                        </p:tav>
                                        <p:tav tm="100000">
                                          <p:val>
                                            <p:fltVal val="1"/>
                                          </p:val>
                                        </p:tav>
                                      </p:tavLst>
                                    </p:anim>
                                    <p:anim calcmode="lin" valueType="num">
                                      <p:cBhvr>
                                        <p:cTn id="58" dur="750" fill="hold"/>
                                        <p:tgtEl>
                                          <p:spTgt spid="7"/>
                                        </p:tgtEl>
                                        <p:attrNameLst>
                                          <p:attrName>ppt_h</p:attrName>
                                        </p:attrNameLst>
                                      </p:cBhvr>
                                      <p:tavLst>
                                        <p:tav tm="0">
                                          <p:val>
                                            <p:strVal val="#ppt_h"/>
                                          </p:val>
                                        </p:tav>
                                        <p:tav tm="100000">
                                          <p:val>
                                            <p:strVal val="#ppt_h"/>
                                          </p:val>
                                        </p:tav>
                                      </p:tavLst>
                                    </p:anim>
                                  </p:childTnLst>
                                </p:cTn>
                              </p:par>
                              <p:par>
                                <p:cTn id="59" presetID="2" presetClass="entr" presetSubtype="1"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0-#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ppt_x"/>
                                          </p:val>
                                        </p:tav>
                                        <p:tav tm="100000">
                                          <p:val>
                                            <p:strVal val="#ppt_x"/>
                                          </p:val>
                                        </p:tav>
                                      </p:tavLst>
                                    </p:anim>
                                    <p:anim calcmode="lin" valueType="num">
                                      <p:cBhvr additive="base">
                                        <p:cTn id="6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5"/>
                </p:tgtEl>
              </p:cMediaNode>
            </p:audio>
          </p:childTnLst>
        </p:cTn>
      </p:par>
    </p:tnLst>
    <p:bldLst>
      <p:bldP spid="5" grpId="0"/>
      <p:bldP spid="6" grpId="0"/>
      <p:bldP spid="9" grpId="0"/>
      <p:bldP spid="12" grpId="0"/>
      <p:bldP spid="10" grpId="0"/>
      <p:bldP spid="11"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8809CD77-C6B3-4E58-B48E-31F21FE847CB}"/>
              </a:ext>
            </a:extLst>
          </p:cNvPr>
          <p:cNvSpPr txBox="1">
            <a:spLocks/>
          </p:cNvSpPr>
          <p:nvPr/>
        </p:nvSpPr>
        <p:spPr>
          <a:xfrm>
            <a:off x="552508" y="427305"/>
            <a:ext cx="7372292" cy="108831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いきなりですが問題です！</a:t>
            </a:r>
            <a:endParaRPr lang="ja-JP" altLang="en-US" dirty="0"/>
          </a:p>
        </p:txBody>
      </p:sp>
      <p:sp>
        <p:nvSpPr>
          <p:cNvPr id="5" name="タイトル 1">
            <a:extLst>
              <a:ext uri="{FF2B5EF4-FFF2-40B4-BE49-F238E27FC236}">
                <a16:creationId xmlns:a16="http://schemas.microsoft.com/office/drawing/2014/main" id="{D3965E97-9953-4A7E-A453-8DFDF7DA542B}"/>
              </a:ext>
            </a:extLst>
          </p:cNvPr>
          <p:cNvSpPr txBox="1">
            <a:spLocks/>
          </p:cNvSpPr>
          <p:nvPr/>
        </p:nvSpPr>
        <p:spPr>
          <a:xfrm>
            <a:off x="560772" y="1193074"/>
            <a:ext cx="11166741" cy="17669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dirty="0">
                <a:latin typeface="HGP創英角ﾎﾟｯﾌﾟ体" panose="040B0A00000000000000" pitchFamily="50" charset="-128"/>
                <a:ea typeface="HGP創英角ﾎﾟｯﾌﾟ体" panose="040B0A00000000000000" pitchFamily="50" charset="-128"/>
              </a:rPr>
              <a:t>よくかむようにと、しれいを出しているのは、体のどの部分でしょうか？</a:t>
            </a:r>
            <a:endParaRPr lang="ja-JP" altLang="en-US" sz="3600" dirty="0"/>
          </a:p>
        </p:txBody>
      </p:sp>
      <p:sp>
        <p:nvSpPr>
          <p:cNvPr id="6" name="タイトル 1">
            <a:extLst>
              <a:ext uri="{FF2B5EF4-FFF2-40B4-BE49-F238E27FC236}">
                <a16:creationId xmlns:a16="http://schemas.microsoft.com/office/drawing/2014/main" id="{F32C817A-6CB5-4358-99F8-6EE2A18C61EE}"/>
              </a:ext>
            </a:extLst>
          </p:cNvPr>
          <p:cNvSpPr txBox="1">
            <a:spLocks/>
          </p:cNvSpPr>
          <p:nvPr/>
        </p:nvSpPr>
        <p:spPr>
          <a:xfrm>
            <a:off x="1016304" y="3028600"/>
            <a:ext cx="8930127" cy="108831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8000" dirty="0">
                <a:latin typeface="HGP創英角ﾎﾟｯﾌﾟ体" panose="040B0A00000000000000" pitchFamily="50" charset="-128"/>
                <a:ea typeface="HGP創英角ﾎﾟｯﾌﾟ体" panose="040B0A00000000000000" pitchFamily="50" charset="-128"/>
              </a:rPr>
              <a:t>❶脳</a:t>
            </a:r>
            <a:endParaRPr lang="ja-JP" altLang="en-US" sz="8000" dirty="0"/>
          </a:p>
        </p:txBody>
      </p:sp>
      <p:sp>
        <p:nvSpPr>
          <p:cNvPr id="7" name="タイトル 1">
            <a:extLst>
              <a:ext uri="{FF2B5EF4-FFF2-40B4-BE49-F238E27FC236}">
                <a16:creationId xmlns:a16="http://schemas.microsoft.com/office/drawing/2014/main" id="{C25592E4-429D-4587-AF3F-A0D25B8E9F53}"/>
              </a:ext>
            </a:extLst>
          </p:cNvPr>
          <p:cNvSpPr txBox="1">
            <a:spLocks/>
          </p:cNvSpPr>
          <p:nvPr/>
        </p:nvSpPr>
        <p:spPr>
          <a:xfrm>
            <a:off x="1016304" y="4222813"/>
            <a:ext cx="8930128" cy="108831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8000" dirty="0">
                <a:latin typeface="HGP創英角ﾎﾟｯﾌﾟ体" panose="040B0A00000000000000" pitchFamily="50" charset="-128"/>
                <a:ea typeface="HGP創英角ﾎﾟｯﾌﾟ体" panose="040B0A00000000000000" pitchFamily="50" charset="-128"/>
              </a:rPr>
              <a:t>❷手</a:t>
            </a:r>
            <a:endParaRPr lang="ja-JP" altLang="en-US" sz="8000" dirty="0"/>
          </a:p>
        </p:txBody>
      </p:sp>
      <p:sp>
        <p:nvSpPr>
          <p:cNvPr id="8" name="タイトル 1">
            <a:extLst>
              <a:ext uri="{FF2B5EF4-FFF2-40B4-BE49-F238E27FC236}">
                <a16:creationId xmlns:a16="http://schemas.microsoft.com/office/drawing/2014/main" id="{F0E80651-AD9B-4D02-B1D0-6AFF6F0CA2FE}"/>
              </a:ext>
            </a:extLst>
          </p:cNvPr>
          <p:cNvSpPr txBox="1">
            <a:spLocks/>
          </p:cNvSpPr>
          <p:nvPr/>
        </p:nvSpPr>
        <p:spPr>
          <a:xfrm>
            <a:off x="1016305" y="5342383"/>
            <a:ext cx="9536756" cy="108831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8000" dirty="0">
                <a:latin typeface="HGP創英角ﾎﾟｯﾌﾟ体" panose="040B0A00000000000000" pitchFamily="50" charset="-128"/>
                <a:ea typeface="HGP創英角ﾎﾟｯﾌﾟ体" panose="040B0A00000000000000" pitchFamily="50" charset="-128"/>
              </a:rPr>
              <a:t>❸おへそ</a:t>
            </a:r>
            <a:endParaRPr lang="en-US" altLang="ja-JP" sz="8000" dirty="0">
              <a:latin typeface="HGP創英角ﾎﾟｯﾌﾟ体" panose="040B0A00000000000000" pitchFamily="50" charset="-128"/>
              <a:ea typeface="HGP創英角ﾎﾟｯﾌﾟ体" panose="040B0A00000000000000" pitchFamily="50" charset="-128"/>
            </a:endParaRPr>
          </a:p>
        </p:txBody>
      </p:sp>
      <p:pic>
        <p:nvPicPr>
          <p:cNvPr id="3" name="図 2">
            <a:extLst>
              <a:ext uri="{FF2B5EF4-FFF2-40B4-BE49-F238E27FC236}">
                <a16:creationId xmlns:a16="http://schemas.microsoft.com/office/drawing/2014/main" id="{308C609D-0098-428B-A420-86DF4CF3CB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4142" y="2991278"/>
            <a:ext cx="2762157" cy="3069063"/>
          </a:xfrm>
          <a:prstGeom prst="rect">
            <a:avLst/>
          </a:prstGeom>
        </p:spPr>
      </p:pic>
      <p:pic>
        <p:nvPicPr>
          <p:cNvPr id="9" name="図 8">
            <a:extLst>
              <a:ext uri="{FF2B5EF4-FFF2-40B4-BE49-F238E27FC236}">
                <a16:creationId xmlns:a16="http://schemas.microsoft.com/office/drawing/2014/main" id="{1BB0ECA5-1488-485B-A408-D6654D24A3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5371" y="2635187"/>
            <a:ext cx="2285171" cy="2285171"/>
          </a:xfrm>
          <a:prstGeom prst="rect">
            <a:avLst/>
          </a:prstGeom>
        </p:spPr>
      </p:pic>
      <p:pic>
        <p:nvPicPr>
          <p:cNvPr id="12" name="図 11">
            <a:extLst>
              <a:ext uri="{FF2B5EF4-FFF2-40B4-BE49-F238E27FC236}">
                <a16:creationId xmlns:a16="http://schemas.microsoft.com/office/drawing/2014/main" id="{A32DBDD5-127E-43BC-B004-F4C1555D4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50963" y="2861968"/>
            <a:ext cx="3305175" cy="3810000"/>
          </a:xfrm>
          <a:prstGeom prst="rect">
            <a:avLst/>
          </a:prstGeom>
        </p:spPr>
      </p:pic>
      <p:pic>
        <p:nvPicPr>
          <p:cNvPr id="4" name="オーディオ 3">
            <a:hlinkClick r:id="" action="ppaction://media"/>
            <a:extLst>
              <a:ext uri="{FF2B5EF4-FFF2-40B4-BE49-F238E27FC236}">
                <a16:creationId xmlns:a16="http://schemas.microsoft.com/office/drawing/2014/main" id="{E4051F19-4B4B-45BE-B494-F354DA2803F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35713389"/>
      </p:ext>
    </p:extLst>
  </p:cSld>
  <p:clrMapOvr>
    <a:masterClrMapping/>
  </p:clrMapOvr>
  <p:transition spd="slow" advTm="1623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1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4"/>
                </p:tgtEl>
              </p:cMediaNode>
            </p:audio>
          </p:childTnLst>
        </p:cTn>
      </p:par>
    </p:tnLst>
    <p:bldLst>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57519F9-C8FF-4247-B0E7-995DA9EE20C7}"/>
              </a:ext>
            </a:extLst>
          </p:cNvPr>
          <p:cNvPicPr>
            <a:picLocks noChangeAspect="1"/>
          </p:cNvPicPr>
          <p:nvPr/>
        </p:nvPicPr>
        <p:blipFill>
          <a:blip r:embed="rId6"/>
          <a:stretch>
            <a:fillRect/>
          </a:stretch>
        </p:blipFill>
        <p:spPr>
          <a:xfrm>
            <a:off x="8029226" y="3429000"/>
            <a:ext cx="3810869" cy="3007371"/>
          </a:xfrm>
          <a:prstGeom prst="rect">
            <a:avLst/>
          </a:prstGeom>
        </p:spPr>
      </p:pic>
      <p:sp>
        <p:nvSpPr>
          <p:cNvPr id="6" name="コンテンツ プレースホルダー 2">
            <a:extLst>
              <a:ext uri="{FF2B5EF4-FFF2-40B4-BE49-F238E27FC236}">
                <a16:creationId xmlns:a16="http://schemas.microsoft.com/office/drawing/2014/main" id="{62A45426-C0DD-45FE-821C-091E8BAB7A47}"/>
              </a:ext>
            </a:extLst>
          </p:cNvPr>
          <p:cNvSpPr txBox="1">
            <a:spLocks/>
          </p:cNvSpPr>
          <p:nvPr/>
        </p:nvSpPr>
        <p:spPr>
          <a:xfrm>
            <a:off x="-168064" y="2931195"/>
            <a:ext cx="4612963" cy="37968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30000" dirty="0">
                <a:solidFill>
                  <a:srgbClr val="902CA4"/>
                </a:solidFill>
                <a:latin typeface="HGP創英角ﾎﾟｯﾌﾟ体" panose="040B0A00000000000000" pitchFamily="50" charset="-128"/>
                <a:ea typeface="HGP創英角ﾎﾟｯﾌﾟ体" panose="040B0A00000000000000" pitchFamily="50" charset="-128"/>
              </a:rPr>
              <a:t>の</a:t>
            </a:r>
            <a:endParaRPr lang="en-US" altLang="ja-JP" sz="30000" dirty="0">
              <a:solidFill>
                <a:srgbClr val="902CA4"/>
              </a:solidFill>
              <a:latin typeface="HGP創英角ﾎﾟｯﾌﾟ体" panose="040B0A00000000000000" pitchFamily="50" charset="-128"/>
              <a:ea typeface="HGP創英角ﾎﾟｯﾌﾟ体" panose="040B0A00000000000000" pitchFamily="50" charset="-128"/>
            </a:endParaRPr>
          </a:p>
        </p:txBody>
      </p:sp>
      <p:sp>
        <p:nvSpPr>
          <p:cNvPr id="9" name="タイトル 1">
            <a:extLst>
              <a:ext uri="{FF2B5EF4-FFF2-40B4-BE49-F238E27FC236}">
                <a16:creationId xmlns:a16="http://schemas.microsoft.com/office/drawing/2014/main" id="{65236A1A-05C2-4970-BECE-CF58A07CA8D8}"/>
              </a:ext>
            </a:extLst>
          </p:cNvPr>
          <p:cNvSpPr txBox="1">
            <a:spLocks/>
          </p:cNvSpPr>
          <p:nvPr/>
        </p:nvSpPr>
        <p:spPr>
          <a:xfrm>
            <a:off x="596936" y="2288743"/>
            <a:ext cx="4105364"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ひみこの</a:t>
            </a:r>
            <a:endParaRPr lang="ja-JP" altLang="en-US" dirty="0"/>
          </a:p>
        </p:txBody>
      </p:sp>
      <p:sp>
        <p:nvSpPr>
          <p:cNvPr id="12" name="タイトル 1">
            <a:extLst>
              <a:ext uri="{FF2B5EF4-FFF2-40B4-BE49-F238E27FC236}">
                <a16:creationId xmlns:a16="http://schemas.microsoft.com/office/drawing/2014/main" id="{A5CA16A6-9B10-469E-9FA5-B03B6BB7AC2A}"/>
              </a:ext>
            </a:extLst>
          </p:cNvPr>
          <p:cNvSpPr txBox="1">
            <a:spLocks/>
          </p:cNvSpPr>
          <p:nvPr/>
        </p:nvSpPr>
        <p:spPr>
          <a:xfrm>
            <a:off x="3905096" y="4415343"/>
            <a:ext cx="2145987" cy="1838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9600" dirty="0">
                <a:latin typeface="HGP創英角ﾎﾟｯﾌﾟ体" panose="040B0A00000000000000" pitchFamily="50" charset="-128"/>
                <a:ea typeface="HGP創英角ﾎﾟｯﾌﾟ体" panose="040B0A00000000000000" pitchFamily="50" charset="-128"/>
              </a:rPr>
              <a:t>は、</a:t>
            </a:r>
            <a:endParaRPr lang="ja-JP" altLang="en-US" sz="9600" dirty="0"/>
          </a:p>
        </p:txBody>
      </p:sp>
      <p:sp>
        <p:nvSpPr>
          <p:cNvPr id="13" name="コンテンツ プレースホルダー 2">
            <a:extLst>
              <a:ext uri="{FF2B5EF4-FFF2-40B4-BE49-F238E27FC236}">
                <a16:creationId xmlns:a16="http://schemas.microsoft.com/office/drawing/2014/main" id="{BCA5DFCA-AE77-465E-A18C-827359EA2AA1}"/>
              </a:ext>
            </a:extLst>
          </p:cNvPr>
          <p:cNvSpPr txBox="1">
            <a:spLocks/>
          </p:cNvSpPr>
          <p:nvPr/>
        </p:nvSpPr>
        <p:spPr>
          <a:xfrm rot="20423351">
            <a:off x="3390189" y="1439007"/>
            <a:ext cx="2986219" cy="2529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7000" dirty="0">
                <a:solidFill>
                  <a:srgbClr val="902CA4"/>
                </a:solidFill>
                <a:latin typeface="HGP創英角ﾎﾟｯﾌﾟ体" panose="040B0A00000000000000" pitchFamily="50" charset="-128"/>
                <a:ea typeface="HGP創英角ﾎﾟｯﾌﾟ体" panose="040B0A00000000000000" pitchFamily="50" charset="-128"/>
              </a:rPr>
              <a:t>の 　　　　</a:t>
            </a:r>
            <a:endParaRPr lang="en-US" altLang="ja-JP" sz="17000" dirty="0">
              <a:solidFill>
                <a:srgbClr val="902CA4"/>
              </a:solidFill>
              <a:latin typeface="HGP創英角ﾎﾟｯﾌﾟ体" panose="040B0A00000000000000" pitchFamily="50" charset="-128"/>
              <a:ea typeface="HGP創英角ﾎﾟｯﾌﾟ体" panose="040B0A00000000000000" pitchFamily="50" charset="-128"/>
            </a:endParaRPr>
          </a:p>
        </p:txBody>
      </p:sp>
      <p:sp>
        <p:nvSpPr>
          <p:cNvPr id="14" name="コンテンツ プレースホルダー 2">
            <a:extLst>
              <a:ext uri="{FF2B5EF4-FFF2-40B4-BE49-F238E27FC236}">
                <a16:creationId xmlns:a16="http://schemas.microsoft.com/office/drawing/2014/main" id="{78C829A4-731C-4B02-8711-F861CADBC950}"/>
              </a:ext>
            </a:extLst>
          </p:cNvPr>
          <p:cNvSpPr txBox="1">
            <a:spLocks/>
          </p:cNvSpPr>
          <p:nvPr/>
        </p:nvSpPr>
        <p:spPr>
          <a:xfrm rot="559747">
            <a:off x="5222037" y="2993121"/>
            <a:ext cx="2145987" cy="20738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3000" dirty="0">
                <a:solidFill>
                  <a:srgbClr val="902CA4"/>
                </a:solidFill>
                <a:latin typeface="HGP創英角ﾎﾟｯﾌﾟ体" panose="040B0A00000000000000" pitchFamily="50" charset="-128"/>
                <a:ea typeface="HGP創英角ﾎﾟｯﾌﾟ体" panose="040B0A00000000000000" pitchFamily="50" charset="-128"/>
              </a:rPr>
              <a:t>の</a:t>
            </a:r>
            <a:endParaRPr lang="en-US" altLang="ja-JP" sz="13000" dirty="0">
              <a:solidFill>
                <a:srgbClr val="902CA4"/>
              </a:solidFill>
              <a:latin typeface="HGP創英角ﾎﾟｯﾌﾟ体" panose="040B0A00000000000000" pitchFamily="50" charset="-128"/>
              <a:ea typeface="HGP創英角ﾎﾟｯﾌﾟ体" panose="040B0A00000000000000" pitchFamily="50" charset="-128"/>
            </a:endParaRPr>
          </a:p>
        </p:txBody>
      </p:sp>
      <p:sp>
        <p:nvSpPr>
          <p:cNvPr id="15" name="コンテンツ プレースホルダー 2">
            <a:extLst>
              <a:ext uri="{FF2B5EF4-FFF2-40B4-BE49-F238E27FC236}">
                <a16:creationId xmlns:a16="http://schemas.microsoft.com/office/drawing/2014/main" id="{49A225AB-7A4D-447A-AC22-7F25A1082FD3}"/>
              </a:ext>
            </a:extLst>
          </p:cNvPr>
          <p:cNvSpPr txBox="1">
            <a:spLocks/>
          </p:cNvSpPr>
          <p:nvPr/>
        </p:nvSpPr>
        <p:spPr>
          <a:xfrm rot="20423351">
            <a:off x="6305574" y="1009522"/>
            <a:ext cx="2986219" cy="2529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20000" dirty="0">
                <a:solidFill>
                  <a:srgbClr val="902CA4"/>
                </a:solidFill>
                <a:latin typeface="HGP創英角ﾎﾟｯﾌﾟ体" panose="040B0A00000000000000" pitchFamily="50" charset="-128"/>
                <a:ea typeface="HGP創英角ﾎﾟｯﾌﾟ体" panose="040B0A00000000000000" pitchFamily="50" charset="-128"/>
              </a:rPr>
              <a:t>の</a:t>
            </a:r>
            <a:endParaRPr lang="en-US" altLang="ja-JP" sz="20000" dirty="0">
              <a:solidFill>
                <a:srgbClr val="902CA4"/>
              </a:solidFill>
              <a:latin typeface="HGP創英角ﾎﾟｯﾌﾟ体" panose="040B0A00000000000000" pitchFamily="50" charset="-128"/>
              <a:ea typeface="HGP創英角ﾎﾟｯﾌﾟ体" panose="040B0A00000000000000" pitchFamily="50" charset="-128"/>
            </a:endParaRPr>
          </a:p>
        </p:txBody>
      </p:sp>
      <p:sp>
        <p:nvSpPr>
          <p:cNvPr id="16" name="コンテンツ プレースホルダー 2">
            <a:extLst>
              <a:ext uri="{FF2B5EF4-FFF2-40B4-BE49-F238E27FC236}">
                <a16:creationId xmlns:a16="http://schemas.microsoft.com/office/drawing/2014/main" id="{A3FD086D-5862-4842-8F22-6591C66FC04B}"/>
              </a:ext>
            </a:extLst>
          </p:cNvPr>
          <p:cNvSpPr txBox="1">
            <a:spLocks/>
          </p:cNvSpPr>
          <p:nvPr/>
        </p:nvSpPr>
        <p:spPr>
          <a:xfrm rot="20553126">
            <a:off x="8984487" y="601305"/>
            <a:ext cx="3462269" cy="20738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3000" dirty="0">
                <a:solidFill>
                  <a:srgbClr val="902CA4"/>
                </a:solidFill>
                <a:latin typeface="HGP創英角ﾎﾟｯﾌﾟ体" panose="040B0A00000000000000" pitchFamily="50" charset="-128"/>
                <a:ea typeface="HGP創英角ﾎﾟｯﾌﾟ体" panose="040B0A00000000000000" pitchFamily="50" charset="-128"/>
              </a:rPr>
              <a:t>ー！</a:t>
            </a:r>
            <a:endParaRPr lang="en-US" altLang="ja-JP" sz="13000" dirty="0">
              <a:solidFill>
                <a:srgbClr val="902CA4"/>
              </a:solidFill>
              <a:latin typeface="HGP創英角ﾎﾟｯﾌﾟ体" panose="040B0A00000000000000" pitchFamily="50" charset="-128"/>
              <a:ea typeface="HGP創英角ﾎﾟｯﾌﾟ体" panose="040B0A00000000000000" pitchFamily="50" charset="-128"/>
            </a:endParaRPr>
          </a:p>
        </p:txBody>
      </p:sp>
      <p:sp>
        <p:nvSpPr>
          <p:cNvPr id="17" name="タイトル 1">
            <a:extLst>
              <a:ext uri="{FF2B5EF4-FFF2-40B4-BE49-F238E27FC236}">
                <a16:creationId xmlns:a16="http://schemas.microsoft.com/office/drawing/2014/main" id="{68799899-57E6-4376-9ECF-EE66B6975BF9}"/>
              </a:ext>
            </a:extLst>
          </p:cNvPr>
          <p:cNvSpPr txBox="1">
            <a:spLocks/>
          </p:cNvSpPr>
          <p:nvPr/>
        </p:nvSpPr>
        <p:spPr>
          <a:xfrm>
            <a:off x="508442" y="129953"/>
            <a:ext cx="6936284" cy="246629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5000" dirty="0">
                <a:latin typeface="HGP創英角ﾎﾟｯﾌﾟ体" panose="040B0A00000000000000" pitchFamily="50" charset="-128"/>
                <a:ea typeface="HGP創英角ﾎﾟｯﾌﾟ体" panose="040B0A00000000000000" pitchFamily="50" charset="-128"/>
              </a:rPr>
              <a:t>脳～～！</a:t>
            </a:r>
            <a:endParaRPr lang="ja-JP" altLang="en-US" sz="15000" dirty="0"/>
          </a:p>
        </p:txBody>
      </p:sp>
      <p:sp>
        <p:nvSpPr>
          <p:cNvPr id="11" name="タイトル 1">
            <a:extLst>
              <a:ext uri="{FF2B5EF4-FFF2-40B4-BE49-F238E27FC236}">
                <a16:creationId xmlns:a16="http://schemas.microsoft.com/office/drawing/2014/main" id="{A8EEFBA0-F1C2-4F62-B10D-9237D08AF291}"/>
              </a:ext>
            </a:extLst>
          </p:cNvPr>
          <p:cNvSpPr txBox="1">
            <a:spLocks/>
          </p:cNvSpPr>
          <p:nvPr/>
        </p:nvSpPr>
        <p:spPr>
          <a:xfrm rot="20582059">
            <a:off x="5235067" y="5443764"/>
            <a:ext cx="4105364"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solidFill>
                  <a:srgbClr val="00B0F0"/>
                </a:solidFill>
                <a:latin typeface="HGP創英角ﾎﾟｯﾌﾟ体" panose="040B0A00000000000000" pitchFamily="50" charset="-128"/>
                <a:ea typeface="HGP創英角ﾎﾟｯﾌﾟ体" panose="040B0A00000000000000" pitchFamily="50" charset="-128"/>
              </a:rPr>
              <a:t>カミカミ</a:t>
            </a:r>
            <a:endParaRPr lang="ja-JP" altLang="en-US" dirty="0">
              <a:solidFill>
                <a:srgbClr val="00B0F0"/>
              </a:solidFill>
            </a:endParaRPr>
          </a:p>
        </p:txBody>
      </p:sp>
      <p:sp>
        <p:nvSpPr>
          <p:cNvPr id="18" name="タイトル 1">
            <a:extLst>
              <a:ext uri="{FF2B5EF4-FFF2-40B4-BE49-F238E27FC236}">
                <a16:creationId xmlns:a16="http://schemas.microsoft.com/office/drawing/2014/main" id="{230BF2CE-70DC-41FC-B708-5D50F1D7A906}"/>
              </a:ext>
            </a:extLst>
          </p:cNvPr>
          <p:cNvSpPr txBox="1">
            <a:spLocks/>
          </p:cNvSpPr>
          <p:nvPr/>
        </p:nvSpPr>
        <p:spPr>
          <a:xfrm rot="622500">
            <a:off x="5681042" y="4533764"/>
            <a:ext cx="4105364"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solidFill>
                  <a:srgbClr val="00B0F0"/>
                </a:solidFill>
                <a:latin typeface="HGP創英角ﾎﾟｯﾌﾟ体" panose="040B0A00000000000000" pitchFamily="50" charset="-128"/>
                <a:ea typeface="HGP創英角ﾎﾟｯﾌﾟ体" panose="040B0A00000000000000" pitchFamily="50" charset="-128"/>
              </a:rPr>
              <a:t>カミカミ</a:t>
            </a:r>
            <a:endParaRPr lang="ja-JP" altLang="en-US" dirty="0">
              <a:solidFill>
                <a:srgbClr val="00B0F0"/>
              </a:solidFill>
            </a:endParaRPr>
          </a:p>
        </p:txBody>
      </p:sp>
      <p:pic>
        <p:nvPicPr>
          <p:cNvPr id="4" name="図 3">
            <a:extLst>
              <a:ext uri="{FF2B5EF4-FFF2-40B4-BE49-F238E27FC236}">
                <a16:creationId xmlns:a16="http://schemas.microsoft.com/office/drawing/2014/main" id="{EDC4A379-C648-4909-A78B-BB15699C69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02970">
            <a:off x="1773535" y="161599"/>
            <a:ext cx="7959731" cy="5969798"/>
          </a:xfrm>
          <a:prstGeom prst="rect">
            <a:avLst/>
          </a:prstGeom>
        </p:spPr>
      </p:pic>
      <p:pic>
        <p:nvPicPr>
          <p:cNvPr id="5" name="図 4">
            <a:extLst>
              <a:ext uri="{FF2B5EF4-FFF2-40B4-BE49-F238E27FC236}">
                <a16:creationId xmlns:a16="http://schemas.microsoft.com/office/drawing/2014/main" id="{84B6CABE-8AFC-442B-A042-3700F2CBE887}"/>
              </a:ext>
            </a:extLst>
          </p:cNvPr>
          <p:cNvPicPr>
            <a:picLocks noChangeAspect="1"/>
          </p:cNvPicPr>
          <p:nvPr/>
        </p:nvPicPr>
        <p:blipFill>
          <a:blip r:embed="rId8"/>
          <a:stretch>
            <a:fillRect/>
          </a:stretch>
        </p:blipFill>
        <p:spPr>
          <a:xfrm>
            <a:off x="490303" y="413786"/>
            <a:ext cx="1907822" cy="2765778"/>
          </a:xfrm>
          <a:prstGeom prst="rect">
            <a:avLst/>
          </a:prstGeom>
        </p:spPr>
      </p:pic>
      <p:pic>
        <p:nvPicPr>
          <p:cNvPr id="7" name="図 6">
            <a:extLst>
              <a:ext uri="{FF2B5EF4-FFF2-40B4-BE49-F238E27FC236}">
                <a16:creationId xmlns:a16="http://schemas.microsoft.com/office/drawing/2014/main" id="{D7C5DD15-6FB3-428C-8819-6271E4BFB819}"/>
              </a:ext>
            </a:extLst>
          </p:cNvPr>
          <p:cNvPicPr>
            <a:picLocks noChangeAspect="1"/>
          </p:cNvPicPr>
          <p:nvPr/>
        </p:nvPicPr>
        <p:blipFill>
          <a:blip r:embed="rId9"/>
          <a:stretch>
            <a:fillRect/>
          </a:stretch>
        </p:blipFill>
        <p:spPr>
          <a:xfrm>
            <a:off x="5721853" y="668761"/>
            <a:ext cx="2223911" cy="2607733"/>
          </a:xfrm>
          <a:prstGeom prst="rect">
            <a:avLst/>
          </a:prstGeom>
        </p:spPr>
      </p:pic>
      <p:pic>
        <p:nvPicPr>
          <p:cNvPr id="19" name="図 18">
            <a:extLst>
              <a:ext uri="{FF2B5EF4-FFF2-40B4-BE49-F238E27FC236}">
                <a16:creationId xmlns:a16="http://schemas.microsoft.com/office/drawing/2014/main" id="{E5D088C3-A936-4955-AAB5-3D8C412E693C}"/>
              </a:ext>
            </a:extLst>
          </p:cNvPr>
          <p:cNvPicPr>
            <a:picLocks noChangeAspect="1"/>
          </p:cNvPicPr>
          <p:nvPr/>
        </p:nvPicPr>
        <p:blipFill>
          <a:blip r:embed="rId8"/>
          <a:stretch>
            <a:fillRect/>
          </a:stretch>
        </p:blipFill>
        <p:spPr>
          <a:xfrm rot="20700072">
            <a:off x="7421031" y="4807569"/>
            <a:ext cx="1414379" cy="2050431"/>
          </a:xfrm>
          <a:prstGeom prst="rect">
            <a:avLst/>
          </a:prstGeom>
        </p:spPr>
      </p:pic>
      <p:pic>
        <p:nvPicPr>
          <p:cNvPr id="3" name="オーディオ 2">
            <a:hlinkClick r:id="" action="ppaction://media"/>
            <a:extLst>
              <a:ext uri="{FF2B5EF4-FFF2-40B4-BE49-F238E27FC236}">
                <a16:creationId xmlns:a16="http://schemas.microsoft.com/office/drawing/2014/main" id="{0873E5DC-9C41-4055-8B92-4707C21273E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838347182"/>
      </p:ext>
    </p:extLst>
  </p:cSld>
  <p:clrMapOvr>
    <a:masterClrMapping/>
  </p:clrMapOvr>
  <mc:AlternateContent xmlns:mc="http://schemas.openxmlformats.org/markup-compatibility/2006" xmlns:p14="http://schemas.microsoft.com/office/powerpoint/2010/main">
    <mc:Choice Requires="p14">
      <p:transition p14:dur="0" advTm="16753"/>
    </mc:Choice>
    <mc:Fallback xmlns="">
      <p:transition advTm="16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217">
                                          <p:stCondLst>
                                            <p:cond delay="0"/>
                                          </p:stCondLst>
                                        </p:cTn>
                                        <p:tgtEl>
                                          <p:spTgt spid="17"/>
                                        </p:tgtEl>
                                      </p:cBhvr>
                                    </p:animEffect>
                                    <p:anim calcmode="lin" valueType="num">
                                      <p:cBhvr>
                                        <p:cTn id="12" dur="683"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249"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249" tmFilter="0, 0; 0.125,0.2665; 0.25,0.4; 0.375,0.465; 0.5,0.5;  0.625,0.535; 0.75,0.6; 0.875,0.7335; 1,1">
                                          <p:stCondLst>
                                            <p:cond delay="249"/>
                                          </p:stCondLst>
                                        </p:cTn>
                                        <p:tgtEl>
                                          <p:spTgt spid="17"/>
                                        </p:tgtEl>
                                        <p:attrNameLst>
                                          <p:attrName>ppt_y</p:attrName>
                                        </p:attrNameLst>
                                      </p:cBhvr>
                                      <p:tavLst>
                                        <p:tav tm="0" fmla="#ppt_y-sin(pi*$)/9">
                                          <p:val>
                                            <p:fltVal val="0"/>
                                          </p:val>
                                        </p:tav>
                                        <p:tav tm="100000">
                                          <p:val>
                                            <p:fltVal val="1"/>
                                          </p:val>
                                        </p:tav>
                                      </p:tavLst>
                                    </p:anim>
                                    <p:anim calcmode="lin" valueType="num">
                                      <p:cBhvr>
                                        <p:cTn id="15" dur="125" tmFilter="0, 0; 0.125,0.2665; 0.25,0.4; 0.375,0.465; 0.5,0.5;  0.625,0.535; 0.75,0.6; 0.875,0.7335; 1,1">
                                          <p:stCondLst>
                                            <p:cond delay="497"/>
                                          </p:stCondLst>
                                        </p:cTn>
                                        <p:tgtEl>
                                          <p:spTgt spid="17"/>
                                        </p:tgtEl>
                                        <p:attrNameLst>
                                          <p:attrName>ppt_y</p:attrName>
                                        </p:attrNameLst>
                                      </p:cBhvr>
                                      <p:tavLst>
                                        <p:tav tm="0" fmla="#ppt_y-sin(pi*$)/27">
                                          <p:val>
                                            <p:fltVal val="0"/>
                                          </p:val>
                                        </p:tav>
                                        <p:tav tm="100000">
                                          <p:val>
                                            <p:fltVal val="1"/>
                                          </p:val>
                                        </p:tav>
                                      </p:tavLst>
                                    </p:anim>
                                    <p:anim calcmode="lin" valueType="num">
                                      <p:cBhvr>
                                        <p:cTn id="16" dur="62" tmFilter="0, 0; 0.125,0.2665; 0.25,0.4; 0.375,0.465; 0.5,0.5;  0.625,0.535; 0.75,0.6; 0.875,0.7335; 1,1">
                                          <p:stCondLst>
                                            <p:cond delay="621"/>
                                          </p:stCondLst>
                                        </p:cTn>
                                        <p:tgtEl>
                                          <p:spTgt spid="17"/>
                                        </p:tgtEl>
                                        <p:attrNameLst>
                                          <p:attrName>ppt_y</p:attrName>
                                        </p:attrNameLst>
                                      </p:cBhvr>
                                      <p:tavLst>
                                        <p:tav tm="0" fmla="#ppt_y-sin(pi*$)/81">
                                          <p:val>
                                            <p:fltVal val="0"/>
                                          </p:val>
                                        </p:tav>
                                        <p:tav tm="100000">
                                          <p:val>
                                            <p:fltVal val="1"/>
                                          </p:val>
                                        </p:tav>
                                      </p:tavLst>
                                    </p:anim>
                                    <p:animScale>
                                      <p:cBhvr>
                                        <p:cTn id="17" dur="10">
                                          <p:stCondLst>
                                            <p:cond delay="244"/>
                                          </p:stCondLst>
                                        </p:cTn>
                                        <p:tgtEl>
                                          <p:spTgt spid="17"/>
                                        </p:tgtEl>
                                      </p:cBhvr>
                                      <p:to x="100000" y="60000"/>
                                    </p:animScale>
                                    <p:animScale>
                                      <p:cBhvr>
                                        <p:cTn id="18" dur="62" decel="50000">
                                          <p:stCondLst>
                                            <p:cond delay="254"/>
                                          </p:stCondLst>
                                        </p:cTn>
                                        <p:tgtEl>
                                          <p:spTgt spid="17"/>
                                        </p:tgtEl>
                                      </p:cBhvr>
                                      <p:to x="100000" y="100000"/>
                                    </p:animScale>
                                    <p:animScale>
                                      <p:cBhvr>
                                        <p:cTn id="19" dur="10">
                                          <p:stCondLst>
                                            <p:cond delay="492"/>
                                          </p:stCondLst>
                                        </p:cTn>
                                        <p:tgtEl>
                                          <p:spTgt spid="17"/>
                                        </p:tgtEl>
                                      </p:cBhvr>
                                      <p:to x="100000" y="80000"/>
                                    </p:animScale>
                                    <p:animScale>
                                      <p:cBhvr>
                                        <p:cTn id="20" dur="62" decel="50000">
                                          <p:stCondLst>
                                            <p:cond delay="502"/>
                                          </p:stCondLst>
                                        </p:cTn>
                                        <p:tgtEl>
                                          <p:spTgt spid="17"/>
                                        </p:tgtEl>
                                      </p:cBhvr>
                                      <p:to x="100000" y="100000"/>
                                    </p:animScale>
                                    <p:animScale>
                                      <p:cBhvr>
                                        <p:cTn id="21" dur="10">
                                          <p:stCondLst>
                                            <p:cond delay="616"/>
                                          </p:stCondLst>
                                        </p:cTn>
                                        <p:tgtEl>
                                          <p:spTgt spid="17"/>
                                        </p:tgtEl>
                                      </p:cBhvr>
                                      <p:to x="100000" y="90000"/>
                                    </p:animScale>
                                    <p:animScale>
                                      <p:cBhvr>
                                        <p:cTn id="22" dur="62" decel="50000">
                                          <p:stCondLst>
                                            <p:cond delay="626"/>
                                          </p:stCondLst>
                                        </p:cTn>
                                        <p:tgtEl>
                                          <p:spTgt spid="17"/>
                                        </p:tgtEl>
                                      </p:cBhvr>
                                      <p:to x="100000" y="100000"/>
                                    </p:animScale>
                                    <p:animScale>
                                      <p:cBhvr>
                                        <p:cTn id="23" dur="10">
                                          <p:stCondLst>
                                            <p:cond delay="678"/>
                                          </p:stCondLst>
                                        </p:cTn>
                                        <p:tgtEl>
                                          <p:spTgt spid="17"/>
                                        </p:tgtEl>
                                      </p:cBhvr>
                                      <p:to x="100000" y="95000"/>
                                    </p:animScale>
                                    <p:animScale>
                                      <p:cBhvr>
                                        <p:cTn id="24" dur="62" decel="50000">
                                          <p:stCondLst>
                                            <p:cond delay="688"/>
                                          </p:stCondLst>
                                        </p:cTn>
                                        <p:tgtEl>
                                          <p:spTgt spid="17"/>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3"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1+#ppt_w/2"/>
                                          </p:val>
                                        </p:tav>
                                        <p:tav tm="100000">
                                          <p:val>
                                            <p:strVal val="#ppt_x"/>
                                          </p:val>
                                        </p:tav>
                                      </p:tavLst>
                                    </p:anim>
                                    <p:anim calcmode="lin" valueType="num">
                                      <p:cBhvr additive="base">
                                        <p:cTn id="47" dur="500" fill="hold"/>
                                        <p:tgtEl>
                                          <p:spTgt spid="15"/>
                                        </p:tgtEl>
                                        <p:attrNameLst>
                                          <p:attrName>ppt_y</p:attrName>
                                        </p:attrNameLst>
                                      </p:cBhvr>
                                      <p:tavLst>
                                        <p:tav tm="0">
                                          <p:val>
                                            <p:strVal val="0-#ppt_h/2"/>
                                          </p:val>
                                        </p:tav>
                                        <p:tav tm="100000">
                                          <p:val>
                                            <p:strVal val="#ppt_y"/>
                                          </p:val>
                                        </p:tav>
                                      </p:tavLst>
                                    </p:anim>
                                  </p:childTnLst>
                                </p:cTn>
                              </p:par>
                              <p:par>
                                <p:cTn id="48" presetID="2" presetClass="entr" presetSubtype="3"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1+#ppt_w/2"/>
                                          </p:val>
                                        </p:tav>
                                        <p:tav tm="100000">
                                          <p:val>
                                            <p:strVal val="#ppt_x"/>
                                          </p:val>
                                        </p:tav>
                                      </p:tavLst>
                                    </p:anim>
                                    <p:anim calcmode="lin" valueType="num">
                                      <p:cBhvr additive="base">
                                        <p:cTn id="5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randombar(horizontal)">
                                      <p:cBhvr>
                                        <p:cTn id="56" dur="125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randombar(horizontal)">
                                      <p:cBhvr>
                                        <p:cTn id="61" dur="125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heel(1)">
                                      <p:cBhvr>
                                        <p:cTn id="66" dur="10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heel(1)">
                                      <p:cBhvr>
                                        <p:cTn id="71" dur="10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heel(1)">
                                      <p:cBhvr>
                                        <p:cTn id="76" dur="10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randombar(horizontal)">
                                      <p:cBhvr>
                                        <p:cTn id="81" dur="500"/>
                                        <p:tgtEl>
                                          <p:spTgt spid="5"/>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nodeType="click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randombar(horizontal)">
                                      <p:cBhvr>
                                        <p:cTn id="86" dur="500"/>
                                        <p:tgtEl>
                                          <p:spTgt spid="7"/>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randombar(horizontal)">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26" presetClass="entr" presetSubtype="0" fill="hold" nodeType="click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wipe(down)">
                                      <p:cBhvr>
                                        <p:cTn id="96" dur="580">
                                          <p:stCondLst>
                                            <p:cond delay="0"/>
                                          </p:stCondLst>
                                        </p:cTn>
                                        <p:tgtEl>
                                          <p:spTgt spid="4"/>
                                        </p:tgtEl>
                                      </p:cBhvr>
                                    </p:animEffect>
                                    <p:anim calcmode="lin" valueType="num">
                                      <p:cBhvr>
                                        <p:cTn id="9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02" dur="26">
                                          <p:stCondLst>
                                            <p:cond delay="650"/>
                                          </p:stCondLst>
                                        </p:cTn>
                                        <p:tgtEl>
                                          <p:spTgt spid="4"/>
                                        </p:tgtEl>
                                      </p:cBhvr>
                                      <p:to x="100000" y="60000"/>
                                    </p:animScale>
                                    <p:animScale>
                                      <p:cBhvr>
                                        <p:cTn id="103" dur="166" decel="50000">
                                          <p:stCondLst>
                                            <p:cond delay="676"/>
                                          </p:stCondLst>
                                        </p:cTn>
                                        <p:tgtEl>
                                          <p:spTgt spid="4"/>
                                        </p:tgtEl>
                                      </p:cBhvr>
                                      <p:to x="100000" y="100000"/>
                                    </p:animScale>
                                    <p:animScale>
                                      <p:cBhvr>
                                        <p:cTn id="104" dur="26">
                                          <p:stCondLst>
                                            <p:cond delay="1312"/>
                                          </p:stCondLst>
                                        </p:cTn>
                                        <p:tgtEl>
                                          <p:spTgt spid="4"/>
                                        </p:tgtEl>
                                      </p:cBhvr>
                                      <p:to x="100000" y="80000"/>
                                    </p:animScale>
                                    <p:animScale>
                                      <p:cBhvr>
                                        <p:cTn id="105" dur="166" decel="50000">
                                          <p:stCondLst>
                                            <p:cond delay="1338"/>
                                          </p:stCondLst>
                                        </p:cTn>
                                        <p:tgtEl>
                                          <p:spTgt spid="4"/>
                                        </p:tgtEl>
                                      </p:cBhvr>
                                      <p:to x="100000" y="100000"/>
                                    </p:animScale>
                                    <p:animScale>
                                      <p:cBhvr>
                                        <p:cTn id="106" dur="26">
                                          <p:stCondLst>
                                            <p:cond delay="1642"/>
                                          </p:stCondLst>
                                        </p:cTn>
                                        <p:tgtEl>
                                          <p:spTgt spid="4"/>
                                        </p:tgtEl>
                                      </p:cBhvr>
                                      <p:to x="100000" y="90000"/>
                                    </p:animScale>
                                    <p:animScale>
                                      <p:cBhvr>
                                        <p:cTn id="107" dur="166" decel="50000">
                                          <p:stCondLst>
                                            <p:cond delay="1668"/>
                                          </p:stCondLst>
                                        </p:cTn>
                                        <p:tgtEl>
                                          <p:spTgt spid="4"/>
                                        </p:tgtEl>
                                      </p:cBhvr>
                                      <p:to x="100000" y="100000"/>
                                    </p:animScale>
                                    <p:animScale>
                                      <p:cBhvr>
                                        <p:cTn id="108" dur="26">
                                          <p:stCondLst>
                                            <p:cond delay="1808"/>
                                          </p:stCondLst>
                                        </p:cTn>
                                        <p:tgtEl>
                                          <p:spTgt spid="4"/>
                                        </p:tgtEl>
                                      </p:cBhvr>
                                      <p:to x="100000" y="95000"/>
                                    </p:animScale>
                                    <p:animScale>
                                      <p:cBhvr>
                                        <p:cTn id="109"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0" fill="hold" display="0">
                  <p:stCondLst>
                    <p:cond delay="indefinite"/>
                  </p:stCondLst>
                  <p:endCondLst>
                    <p:cond evt="onStopAudio" delay="0">
                      <p:tgtEl>
                        <p:sldTgt/>
                      </p:tgtEl>
                    </p:cond>
                  </p:endCondLst>
                </p:cTn>
                <p:tgtEl>
                  <p:spTgt spid="3"/>
                </p:tgtEl>
              </p:cMediaNode>
            </p:audio>
          </p:childTnLst>
        </p:cTn>
      </p:par>
    </p:tnLst>
    <p:bldLst>
      <p:bldP spid="6" grpId="0"/>
      <p:bldP spid="13" grpId="0"/>
      <p:bldP spid="14" grpId="0"/>
      <p:bldP spid="15" grpId="0"/>
      <p:bldP spid="16" grpId="0"/>
      <p:bldP spid="17" grpId="0"/>
      <p:bldP spid="11"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a:extLst>
              <a:ext uri="{FF2B5EF4-FFF2-40B4-BE49-F238E27FC236}">
                <a16:creationId xmlns:a16="http://schemas.microsoft.com/office/drawing/2014/main" id="{C0AE825E-3D2F-4302-887D-00FC059A3734}"/>
              </a:ext>
            </a:extLst>
          </p:cNvPr>
          <p:cNvSpPr txBox="1">
            <a:spLocks/>
          </p:cNvSpPr>
          <p:nvPr/>
        </p:nvSpPr>
        <p:spPr>
          <a:xfrm>
            <a:off x="-301309" y="1760494"/>
            <a:ext cx="4612963" cy="37968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30000" dirty="0">
                <a:solidFill>
                  <a:srgbClr val="92D050"/>
                </a:solidFill>
                <a:latin typeface="HGP創英角ﾎﾟｯﾌﾟ体" panose="040B0A00000000000000" pitchFamily="50" charset="-128"/>
                <a:ea typeface="HGP創英角ﾎﾟｯﾌﾟ体" panose="040B0A00000000000000" pitchFamily="50" charset="-128"/>
              </a:rPr>
              <a:t>は</a:t>
            </a:r>
            <a:endParaRPr lang="en-US" altLang="ja-JP" sz="30000" dirty="0">
              <a:solidFill>
                <a:srgbClr val="92D050"/>
              </a:solidFill>
              <a:latin typeface="HGP創英角ﾎﾟｯﾌﾟ体" panose="040B0A00000000000000" pitchFamily="50" charset="-128"/>
              <a:ea typeface="HGP創英角ﾎﾟｯﾌﾟ体" panose="040B0A00000000000000" pitchFamily="50" charset="-128"/>
            </a:endParaRPr>
          </a:p>
        </p:txBody>
      </p:sp>
      <p:sp>
        <p:nvSpPr>
          <p:cNvPr id="7" name="タイトル 1">
            <a:extLst>
              <a:ext uri="{FF2B5EF4-FFF2-40B4-BE49-F238E27FC236}">
                <a16:creationId xmlns:a16="http://schemas.microsoft.com/office/drawing/2014/main" id="{3D9E6543-24FD-4911-AD1A-753A79103090}"/>
              </a:ext>
            </a:extLst>
          </p:cNvPr>
          <p:cNvSpPr txBox="1">
            <a:spLocks/>
          </p:cNvSpPr>
          <p:nvPr/>
        </p:nvSpPr>
        <p:spPr>
          <a:xfrm>
            <a:off x="6096000" y="1132366"/>
            <a:ext cx="4573963"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7200" dirty="0">
                <a:latin typeface="HGP創英角ﾎﾟｯﾌﾟ体" panose="040B0A00000000000000" pitchFamily="50" charset="-128"/>
                <a:ea typeface="HGP創英角ﾎﾟｯﾌﾟ体" panose="040B0A00000000000000" pitchFamily="50" charset="-128"/>
              </a:rPr>
              <a:t>がキレイ！</a:t>
            </a:r>
            <a:endParaRPr lang="ja-JP" altLang="en-US" sz="7200" dirty="0"/>
          </a:p>
        </p:txBody>
      </p:sp>
      <p:sp>
        <p:nvSpPr>
          <p:cNvPr id="8" name="タイトル 1">
            <a:extLst>
              <a:ext uri="{FF2B5EF4-FFF2-40B4-BE49-F238E27FC236}">
                <a16:creationId xmlns:a16="http://schemas.microsoft.com/office/drawing/2014/main" id="{00750E08-462B-4D41-8671-888BFBF65412}"/>
              </a:ext>
            </a:extLst>
          </p:cNvPr>
          <p:cNvSpPr txBox="1">
            <a:spLocks/>
          </p:cNvSpPr>
          <p:nvPr/>
        </p:nvSpPr>
        <p:spPr>
          <a:xfrm>
            <a:off x="302277" y="995621"/>
            <a:ext cx="4105364"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ひみこの</a:t>
            </a:r>
            <a:endParaRPr lang="ja-JP" altLang="en-US" dirty="0"/>
          </a:p>
        </p:txBody>
      </p:sp>
      <p:sp>
        <p:nvSpPr>
          <p:cNvPr id="9" name="タイトル 1">
            <a:extLst>
              <a:ext uri="{FF2B5EF4-FFF2-40B4-BE49-F238E27FC236}">
                <a16:creationId xmlns:a16="http://schemas.microsoft.com/office/drawing/2014/main" id="{F9CFB819-4606-4BB3-A239-F422B3D59634}"/>
              </a:ext>
            </a:extLst>
          </p:cNvPr>
          <p:cNvSpPr txBox="1">
            <a:spLocks/>
          </p:cNvSpPr>
          <p:nvPr/>
        </p:nvSpPr>
        <p:spPr>
          <a:xfrm>
            <a:off x="3238660" y="5019850"/>
            <a:ext cx="2145987" cy="1838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9600" dirty="0">
                <a:latin typeface="HGP創英角ﾎﾟｯﾌﾟ体" panose="040B0A00000000000000" pitchFamily="50" charset="-128"/>
                <a:ea typeface="HGP創英角ﾎﾟｯﾌﾟ体" panose="040B0A00000000000000" pitchFamily="50" charset="-128"/>
              </a:rPr>
              <a:t>は、</a:t>
            </a:r>
            <a:endParaRPr lang="ja-JP" altLang="en-US" sz="9600" dirty="0"/>
          </a:p>
        </p:txBody>
      </p:sp>
      <p:sp>
        <p:nvSpPr>
          <p:cNvPr id="12" name="コンテンツ プレースホルダー 2">
            <a:extLst>
              <a:ext uri="{FF2B5EF4-FFF2-40B4-BE49-F238E27FC236}">
                <a16:creationId xmlns:a16="http://schemas.microsoft.com/office/drawing/2014/main" id="{903A3CC4-B5E0-43AF-9031-92FC2C72B803}"/>
              </a:ext>
            </a:extLst>
          </p:cNvPr>
          <p:cNvSpPr txBox="1">
            <a:spLocks/>
          </p:cNvSpPr>
          <p:nvPr/>
        </p:nvSpPr>
        <p:spPr>
          <a:xfrm>
            <a:off x="3950013" y="263733"/>
            <a:ext cx="2145987" cy="20738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5000" dirty="0">
                <a:solidFill>
                  <a:srgbClr val="92D050"/>
                </a:solidFill>
                <a:latin typeface="HGP創英角ﾎﾟｯﾌﾟ体" panose="040B0A00000000000000" pitchFamily="50" charset="-128"/>
                <a:ea typeface="HGP創英角ﾎﾟｯﾌﾟ体" panose="040B0A00000000000000" pitchFamily="50" charset="-128"/>
              </a:rPr>
              <a:t>は</a:t>
            </a:r>
            <a:endParaRPr lang="en-US" altLang="ja-JP" sz="15000" dirty="0">
              <a:solidFill>
                <a:srgbClr val="92D050"/>
              </a:solidFill>
              <a:latin typeface="HGP創英角ﾎﾟｯﾌﾟ体" panose="040B0A00000000000000" pitchFamily="50" charset="-128"/>
              <a:ea typeface="HGP創英角ﾎﾟｯﾌﾟ体" panose="040B0A00000000000000" pitchFamily="50" charset="-128"/>
            </a:endParaRPr>
          </a:p>
        </p:txBody>
      </p:sp>
      <p:pic>
        <p:nvPicPr>
          <p:cNvPr id="2" name="図 1">
            <a:extLst>
              <a:ext uri="{FF2B5EF4-FFF2-40B4-BE49-F238E27FC236}">
                <a16:creationId xmlns:a16="http://schemas.microsoft.com/office/drawing/2014/main" id="{3728A3FC-4A84-4DD3-BF50-3021394A95B4}"/>
              </a:ext>
            </a:extLst>
          </p:cNvPr>
          <p:cNvPicPr>
            <a:picLocks noChangeAspect="1"/>
          </p:cNvPicPr>
          <p:nvPr/>
        </p:nvPicPr>
        <p:blipFill>
          <a:blip r:embed="rId6"/>
          <a:stretch>
            <a:fillRect/>
          </a:stretch>
        </p:blipFill>
        <p:spPr>
          <a:xfrm>
            <a:off x="5461793" y="3225605"/>
            <a:ext cx="5842375" cy="3106928"/>
          </a:xfrm>
          <a:prstGeom prst="rect">
            <a:avLst/>
          </a:prstGeom>
        </p:spPr>
      </p:pic>
      <p:pic>
        <p:nvPicPr>
          <p:cNvPr id="17" name="図 16">
            <a:extLst>
              <a:ext uri="{FF2B5EF4-FFF2-40B4-BE49-F238E27FC236}">
                <a16:creationId xmlns:a16="http://schemas.microsoft.com/office/drawing/2014/main" id="{AB540F0D-0430-41C2-B4DC-EE5355209970}"/>
              </a:ext>
            </a:extLst>
          </p:cNvPr>
          <p:cNvPicPr>
            <a:picLocks noChangeAspect="1"/>
          </p:cNvPicPr>
          <p:nvPr/>
        </p:nvPicPr>
        <p:blipFill>
          <a:blip r:embed="rId7"/>
          <a:stretch>
            <a:fillRect/>
          </a:stretch>
        </p:blipFill>
        <p:spPr>
          <a:xfrm>
            <a:off x="5675245" y="3313582"/>
            <a:ext cx="5474873" cy="3007800"/>
          </a:xfrm>
          <a:prstGeom prst="rect">
            <a:avLst/>
          </a:prstGeom>
        </p:spPr>
      </p:pic>
      <p:pic>
        <p:nvPicPr>
          <p:cNvPr id="4" name="図 3">
            <a:extLst>
              <a:ext uri="{FF2B5EF4-FFF2-40B4-BE49-F238E27FC236}">
                <a16:creationId xmlns:a16="http://schemas.microsoft.com/office/drawing/2014/main" id="{682A463C-8EA0-4E75-AB28-75AED3B3F63D}"/>
              </a:ext>
            </a:extLst>
          </p:cNvPr>
          <p:cNvPicPr>
            <a:picLocks noChangeAspect="1"/>
          </p:cNvPicPr>
          <p:nvPr/>
        </p:nvPicPr>
        <p:blipFill>
          <a:blip r:embed="rId8"/>
          <a:stretch>
            <a:fillRect/>
          </a:stretch>
        </p:blipFill>
        <p:spPr>
          <a:xfrm>
            <a:off x="4100387" y="3299710"/>
            <a:ext cx="2161918" cy="2470763"/>
          </a:xfrm>
          <a:prstGeom prst="rect">
            <a:avLst/>
          </a:prstGeom>
        </p:spPr>
      </p:pic>
      <p:pic>
        <p:nvPicPr>
          <p:cNvPr id="14" name="図 13">
            <a:extLst>
              <a:ext uri="{FF2B5EF4-FFF2-40B4-BE49-F238E27FC236}">
                <a16:creationId xmlns:a16="http://schemas.microsoft.com/office/drawing/2014/main" id="{577FF19F-5F41-43B9-8056-8A3543EAC5B8}"/>
              </a:ext>
            </a:extLst>
          </p:cNvPr>
          <p:cNvPicPr>
            <a:picLocks noChangeAspect="1"/>
          </p:cNvPicPr>
          <p:nvPr/>
        </p:nvPicPr>
        <p:blipFill>
          <a:blip r:embed="rId9"/>
          <a:stretch>
            <a:fillRect/>
          </a:stretch>
        </p:blipFill>
        <p:spPr>
          <a:xfrm>
            <a:off x="10046330" y="3655097"/>
            <a:ext cx="2043047" cy="2043047"/>
          </a:xfrm>
          <a:prstGeom prst="rect">
            <a:avLst/>
          </a:prstGeom>
        </p:spPr>
      </p:pic>
      <p:pic>
        <p:nvPicPr>
          <p:cNvPr id="3" name="図 2">
            <a:extLst>
              <a:ext uri="{FF2B5EF4-FFF2-40B4-BE49-F238E27FC236}">
                <a16:creationId xmlns:a16="http://schemas.microsoft.com/office/drawing/2014/main" id="{AE20F68B-7F5C-4BAF-8570-3C3103B09EB6}"/>
              </a:ext>
            </a:extLst>
          </p:cNvPr>
          <p:cNvPicPr>
            <a:picLocks noChangeAspect="1"/>
          </p:cNvPicPr>
          <p:nvPr/>
        </p:nvPicPr>
        <p:blipFill>
          <a:blip r:embed="rId10"/>
          <a:stretch>
            <a:fillRect/>
          </a:stretch>
        </p:blipFill>
        <p:spPr>
          <a:xfrm>
            <a:off x="6145610" y="4039287"/>
            <a:ext cx="2560601" cy="2929031"/>
          </a:xfrm>
          <a:prstGeom prst="rect">
            <a:avLst/>
          </a:prstGeom>
        </p:spPr>
      </p:pic>
      <p:pic>
        <p:nvPicPr>
          <p:cNvPr id="5" name="図 4">
            <a:extLst>
              <a:ext uri="{FF2B5EF4-FFF2-40B4-BE49-F238E27FC236}">
                <a16:creationId xmlns:a16="http://schemas.microsoft.com/office/drawing/2014/main" id="{E15EFEB8-1E40-4E52-94F5-A90D581B04F9}"/>
              </a:ext>
            </a:extLst>
          </p:cNvPr>
          <p:cNvPicPr>
            <a:picLocks noChangeAspect="1"/>
          </p:cNvPicPr>
          <p:nvPr/>
        </p:nvPicPr>
        <p:blipFill>
          <a:blip r:embed="rId11"/>
          <a:stretch>
            <a:fillRect/>
          </a:stretch>
        </p:blipFill>
        <p:spPr>
          <a:xfrm>
            <a:off x="8065581" y="2771226"/>
            <a:ext cx="2090566" cy="2073841"/>
          </a:xfrm>
          <a:prstGeom prst="rect">
            <a:avLst/>
          </a:prstGeom>
        </p:spPr>
      </p:pic>
      <p:sp>
        <p:nvSpPr>
          <p:cNvPr id="15" name="タイトル 1">
            <a:extLst>
              <a:ext uri="{FF2B5EF4-FFF2-40B4-BE49-F238E27FC236}">
                <a16:creationId xmlns:a16="http://schemas.microsoft.com/office/drawing/2014/main" id="{98356FE6-0A2C-4490-8954-413C17EEE5EE}"/>
              </a:ext>
            </a:extLst>
          </p:cNvPr>
          <p:cNvSpPr txBox="1">
            <a:spLocks/>
          </p:cNvSpPr>
          <p:nvPr/>
        </p:nvSpPr>
        <p:spPr>
          <a:xfrm rot="594547">
            <a:off x="1188668" y="1205816"/>
            <a:ext cx="4105364" cy="117594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6000" dirty="0">
                <a:solidFill>
                  <a:srgbClr val="FFC000"/>
                </a:solidFill>
                <a:highlight>
                  <a:srgbClr val="FF33CC"/>
                </a:highlight>
                <a:latin typeface="HGP創英角ﾎﾟｯﾌﾟ体" panose="040B0A00000000000000" pitchFamily="50" charset="-128"/>
                <a:ea typeface="HGP創英角ﾎﾟｯﾌﾟ体" panose="040B0A00000000000000" pitchFamily="50" charset="-128"/>
              </a:rPr>
              <a:t>キュ！キュ！</a:t>
            </a:r>
            <a:endParaRPr lang="ja-JP" altLang="en-US" sz="1100" dirty="0">
              <a:solidFill>
                <a:srgbClr val="FFC000"/>
              </a:solidFill>
              <a:highlight>
                <a:srgbClr val="FF33CC"/>
              </a:highlight>
            </a:endParaRPr>
          </a:p>
          <a:p>
            <a:endParaRPr lang="ja-JP" altLang="en-US" sz="2800" dirty="0"/>
          </a:p>
        </p:txBody>
      </p:sp>
      <p:sp>
        <p:nvSpPr>
          <p:cNvPr id="16" name="タイトル 1">
            <a:extLst>
              <a:ext uri="{FF2B5EF4-FFF2-40B4-BE49-F238E27FC236}">
                <a16:creationId xmlns:a16="http://schemas.microsoft.com/office/drawing/2014/main" id="{5D562E3D-F885-4F84-AE25-04F1443DF2DF}"/>
              </a:ext>
            </a:extLst>
          </p:cNvPr>
          <p:cNvSpPr txBox="1">
            <a:spLocks/>
          </p:cNvSpPr>
          <p:nvPr/>
        </p:nvSpPr>
        <p:spPr>
          <a:xfrm rot="20903677">
            <a:off x="3128664" y="2444350"/>
            <a:ext cx="4105364" cy="117594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6000" dirty="0">
                <a:solidFill>
                  <a:srgbClr val="FFC000"/>
                </a:solidFill>
                <a:highlight>
                  <a:srgbClr val="FF33CC"/>
                </a:highlight>
                <a:latin typeface="HGP創英角ﾎﾟｯﾌﾟ体" panose="040B0A00000000000000" pitchFamily="50" charset="-128"/>
                <a:ea typeface="HGP創英角ﾎﾟｯﾌﾟ体" panose="040B0A00000000000000" pitchFamily="50" charset="-128"/>
              </a:rPr>
              <a:t>キュ！キュ！</a:t>
            </a:r>
            <a:endParaRPr lang="ja-JP" altLang="en-US" sz="1100" dirty="0">
              <a:solidFill>
                <a:srgbClr val="FFC000"/>
              </a:solidFill>
              <a:highlight>
                <a:srgbClr val="FF33CC"/>
              </a:highlight>
            </a:endParaRPr>
          </a:p>
          <a:p>
            <a:endParaRPr lang="ja-JP" altLang="en-US" sz="2800" dirty="0"/>
          </a:p>
        </p:txBody>
      </p:sp>
      <p:sp>
        <p:nvSpPr>
          <p:cNvPr id="18" name="タイトル 1">
            <a:extLst>
              <a:ext uri="{FF2B5EF4-FFF2-40B4-BE49-F238E27FC236}">
                <a16:creationId xmlns:a16="http://schemas.microsoft.com/office/drawing/2014/main" id="{188539FD-12B5-4BB2-B0A3-9A57D6AD7207}"/>
              </a:ext>
            </a:extLst>
          </p:cNvPr>
          <p:cNvSpPr txBox="1">
            <a:spLocks/>
          </p:cNvSpPr>
          <p:nvPr/>
        </p:nvSpPr>
        <p:spPr>
          <a:xfrm rot="594547">
            <a:off x="7144662" y="2086547"/>
            <a:ext cx="4983328" cy="117594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6000" dirty="0">
                <a:solidFill>
                  <a:schemeClr val="accent5">
                    <a:lumMod val="75000"/>
                  </a:schemeClr>
                </a:solidFill>
                <a:highlight>
                  <a:srgbClr val="FFFF00"/>
                </a:highlight>
                <a:latin typeface="HGP創英角ﾎﾟｯﾌﾟ体" panose="040B0A00000000000000" pitchFamily="50" charset="-128"/>
                <a:ea typeface="HGP創英角ﾎﾟｯﾌﾟ体" panose="040B0A00000000000000" pitchFamily="50" charset="-128"/>
              </a:rPr>
              <a:t>ジュワ！ジュワ！</a:t>
            </a:r>
            <a:endParaRPr lang="ja-JP" altLang="en-US" sz="2800" dirty="0">
              <a:solidFill>
                <a:schemeClr val="accent5">
                  <a:lumMod val="75000"/>
                </a:schemeClr>
              </a:solidFill>
              <a:highlight>
                <a:srgbClr val="FFFF00"/>
              </a:highlight>
            </a:endParaRPr>
          </a:p>
        </p:txBody>
      </p:sp>
      <p:sp>
        <p:nvSpPr>
          <p:cNvPr id="19" name="タイトル 1">
            <a:extLst>
              <a:ext uri="{FF2B5EF4-FFF2-40B4-BE49-F238E27FC236}">
                <a16:creationId xmlns:a16="http://schemas.microsoft.com/office/drawing/2014/main" id="{8C7225FC-29C9-44F2-9A5B-2FCABFF2E450}"/>
              </a:ext>
            </a:extLst>
          </p:cNvPr>
          <p:cNvSpPr txBox="1">
            <a:spLocks/>
          </p:cNvSpPr>
          <p:nvPr/>
        </p:nvSpPr>
        <p:spPr>
          <a:xfrm rot="21182170">
            <a:off x="6019460" y="553692"/>
            <a:ext cx="4983328" cy="117594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6000" dirty="0">
                <a:solidFill>
                  <a:schemeClr val="accent5">
                    <a:lumMod val="75000"/>
                  </a:schemeClr>
                </a:solidFill>
                <a:highlight>
                  <a:srgbClr val="FFFF00"/>
                </a:highlight>
                <a:latin typeface="HGP創英角ﾎﾟｯﾌﾟ体" panose="040B0A00000000000000" pitchFamily="50" charset="-128"/>
                <a:ea typeface="HGP創英角ﾎﾟｯﾌﾟ体" panose="040B0A00000000000000" pitchFamily="50" charset="-128"/>
              </a:rPr>
              <a:t>ジュワ！ジュワ！</a:t>
            </a:r>
            <a:endParaRPr lang="ja-JP" altLang="en-US" sz="2800" dirty="0">
              <a:solidFill>
                <a:schemeClr val="accent5">
                  <a:lumMod val="75000"/>
                </a:schemeClr>
              </a:solidFill>
              <a:highlight>
                <a:srgbClr val="FFFF00"/>
              </a:highlight>
            </a:endParaRPr>
          </a:p>
        </p:txBody>
      </p:sp>
      <p:pic>
        <p:nvPicPr>
          <p:cNvPr id="10" name="オーディオ 9">
            <a:hlinkClick r:id="" action="ppaction://media"/>
            <a:extLst>
              <a:ext uri="{FF2B5EF4-FFF2-40B4-BE49-F238E27FC236}">
                <a16:creationId xmlns:a16="http://schemas.microsoft.com/office/drawing/2014/main" id="{0A64A46C-409A-4A60-9C96-64272EDE0E1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29259634"/>
      </p:ext>
    </p:extLst>
  </p:cSld>
  <p:clrMapOvr>
    <a:masterClrMapping/>
  </p:clrMapOvr>
  <p:transition spd="slow" advTm="13683">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12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grpId="1" nodeType="clickEffect">
                                  <p:stCondLst>
                                    <p:cond delay="0"/>
                                  </p:stCondLst>
                                  <p:childTnLst>
                                    <p:animEffect transition="out" filter="fade">
                                      <p:cBhvr>
                                        <p:cTn id="37" dur="500" tmFilter="0, 0; .2, .5; .8, .5; 1, 0"/>
                                        <p:tgtEl>
                                          <p:spTgt spid="15"/>
                                        </p:tgtEl>
                                      </p:cBhvr>
                                    </p:animEffect>
                                    <p:animScale>
                                      <p:cBhvr>
                                        <p:cTn id="38" dur="250" autoRev="1" fill="hold"/>
                                        <p:tgtEl>
                                          <p:spTgt spid="15"/>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grpId="1" nodeType="clickEffect">
                                  <p:stCondLst>
                                    <p:cond delay="0"/>
                                  </p:stCondLst>
                                  <p:childTnLst>
                                    <p:animEffect transition="out" filter="fade">
                                      <p:cBhvr>
                                        <p:cTn id="42" dur="500" tmFilter="0, 0; .2, .5; .8, .5; 1, 0"/>
                                        <p:tgtEl>
                                          <p:spTgt spid="16"/>
                                        </p:tgtEl>
                                      </p:cBhvr>
                                    </p:animEffect>
                                    <p:animScale>
                                      <p:cBhvr>
                                        <p:cTn id="43" dur="250" autoRev="1" fill="hold"/>
                                        <p:tgtEl>
                                          <p:spTgt spid="16"/>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1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circle(in)">
                                      <p:cBhvr>
                                        <p:cTn id="67" dur="10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randombar(horizontal)">
                                      <p:cBhvr>
                                        <p:cTn id="72" dur="500"/>
                                        <p:tgtEl>
                                          <p:spTgt spid="3"/>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circle(in)">
                                      <p:cBhvr>
                                        <p:cTn id="77" dur="10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nodeType="click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randombar(horizontal)">
                                      <p:cBhvr>
                                        <p:cTn id="8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10"/>
                </p:tgtEl>
              </p:cMediaNode>
            </p:audio>
          </p:childTnLst>
        </p:cTn>
      </p:par>
    </p:tnLst>
    <p:bldLst>
      <p:bldP spid="6" grpId="0"/>
      <p:bldP spid="7" grpId="0"/>
      <p:bldP spid="12" grpId="0"/>
      <p:bldP spid="15" grpId="0"/>
      <p:bldP spid="15" grpId="1"/>
      <p:bldP spid="16" grpId="0"/>
      <p:bldP spid="16" grpId="1"/>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45F012-9EAA-446C-A338-BD6469488F4A}"/>
              </a:ext>
            </a:extLst>
          </p:cNvPr>
          <p:cNvPicPr>
            <a:picLocks noChangeAspect="1"/>
          </p:cNvPicPr>
          <p:nvPr/>
        </p:nvPicPr>
        <p:blipFill>
          <a:blip r:embed="rId6"/>
          <a:stretch>
            <a:fillRect/>
          </a:stretch>
        </p:blipFill>
        <p:spPr>
          <a:xfrm>
            <a:off x="6137773" y="3091736"/>
            <a:ext cx="4997703" cy="3629284"/>
          </a:xfrm>
          <a:prstGeom prst="rect">
            <a:avLst/>
          </a:prstGeom>
        </p:spPr>
      </p:pic>
      <p:sp>
        <p:nvSpPr>
          <p:cNvPr id="5" name="タイトル 1">
            <a:extLst>
              <a:ext uri="{FF2B5EF4-FFF2-40B4-BE49-F238E27FC236}">
                <a16:creationId xmlns:a16="http://schemas.microsoft.com/office/drawing/2014/main" id="{F7C6BB2C-7D9B-4DA7-90C4-72B191247E4B}"/>
              </a:ext>
            </a:extLst>
          </p:cNvPr>
          <p:cNvSpPr txBox="1">
            <a:spLocks/>
          </p:cNvSpPr>
          <p:nvPr/>
        </p:nvSpPr>
        <p:spPr>
          <a:xfrm>
            <a:off x="2502126" y="71919"/>
            <a:ext cx="7699166"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solidFill>
                  <a:srgbClr val="00B050"/>
                </a:solidFill>
                <a:latin typeface="HGP創英角ﾎﾟｯﾌﾟ体" panose="040B0A00000000000000" pitchFamily="50" charset="-128"/>
                <a:ea typeface="HGP創英角ﾎﾟｯﾌﾟ体" panose="040B0A00000000000000" pitchFamily="50" charset="-128"/>
              </a:rPr>
              <a:t>ひ</a:t>
            </a:r>
            <a:r>
              <a:rPr lang="ja-JP" altLang="en-US" sz="6000" dirty="0">
                <a:solidFill>
                  <a:srgbClr val="FF0000"/>
                </a:solidFill>
                <a:latin typeface="HGP創英角ﾎﾟｯﾌﾟ体" panose="040B0A00000000000000" pitchFamily="50" charset="-128"/>
                <a:ea typeface="HGP創英角ﾎﾟｯﾌﾟ体" panose="040B0A00000000000000" pitchFamily="50" charset="-128"/>
              </a:rPr>
              <a:t>み</a:t>
            </a:r>
            <a:r>
              <a:rPr lang="ja-JP" altLang="en-US" sz="6000" dirty="0">
                <a:solidFill>
                  <a:schemeClr val="accent1"/>
                </a:solidFill>
                <a:latin typeface="HGP創英角ﾎﾟｯﾌﾟ体" panose="040B0A00000000000000" pitchFamily="50" charset="-128"/>
                <a:ea typeface="HGP創英角ﾎﾟｯﾌﾟ体" panose="040B0A00000000000000" pitchFamily="50" charset="-128"/>
              </a:rPr>
              <a:t>こ</a:t>
            </a:r>
            <a:r>
              <a:rPr lang="ja-JP" altLang="en-US" sz="6000" dirty="0">
                <a:solidFill>
                  <a:srgbClr val="902CA4"/>
                </a:solidFill>
                <a:latin typeface="HGP創英角ﾎﾟｯﾌﾟ体" panose="040B0A00000000000000" pitchFamily="50" charset="-128"/>
                <a:ea typeface="HGP創英角ﾎﾟｯﾌﾟ体" panose="040B0A00000000000000" pitchFamily="50" charset="-128"/>
              </a:rPr>
              <a:t>の</a:t>
            </a:r>
            <a:r>
              <a:rPr lang="ja-JP" altLang="en-US" sz="6000" dirty="0">
                <a:solidFill>
                  <a:srgbClr val="92D050"/>
                </a:solidFill>
                <a:latin typeface="HGP創英角ﾎﾟｯﾌﾟ体" panose="040B0A00000000000000" pitchFamily="50" charset="-128"/>
                <a:ea typeface="HGP創英角ﾎﾟｯﾌﾟ体" panose="040B0A00000000000000" pitchFamily="50" charset="-128"/>
              </a:rPr>
              <a:t>は</a:t>
            </a:r>
            <a:r>
              <a:rPr lang="ja-JP" altLang="en-US" sz="6000" dirty="0">
                <a:solidFill>
                  <a:srgbClr val="FFC000"/>
                </a:solidFill>
                <a:latin typeface="HGP創英角ﾎﾟｯﾌﾟ体" panose="040B0A00000000000000" pitchFamily="50" charset="-128"/>
                <a:ea typeface="HGP創英角ﾎﾟｯﾌﾟ体" panose="040B0A00000000000000" pitchFamily="50" charset="-128"/>
              </a:rPr>
              <a:t>が</a:t>
            </a:r>
            <a:r>
              <a:rPr lang="ja-JP" altLang="en-US" sz="6000" dirty="0">
                <a:solidFill>
                  <a:srgbClr val="00B0F0"/>
                </a:solidFill>
                <a:latin typeface="HGP創英角ﾎﾟｯﾌﾟ体" panose="040B0A00000000000000" pitchFamily="50" charset="-128"/>
                <a:ea typeface="HGP創英角ﾎﾟｯﾌﾟ体" panose="040B0A00000000000000" pitchFamily="50" charset="-128"/>
              </a:rPr>
              <a:t>いー</a:t>
            </a:r>
            <a:r>
              <a:rPr lang="ja-JP" altLang="en-US" sz="6000" dirty="0">
                <a:solidFill>
                  <a:srgbClr val="FF33CC"/>
                </a:solidFill>
                <a:latin typeface="HGP創英角ﾎﾟｯﾌﾟ体" panose="040B0A00000000000000" pitchFamily="50" charset="-128"/>
                <a:ea typeface="HGP創英角ﾎﾟｯﾌﾟ体" panose="040B0A00000000000000" pitchFamily="50" charset="-128"/>
              </a:rPr>
              <a:t>ぜ</a:t>
            </a:r>
            <a:r>
              <a:rPr lang="ja-JP" altLang="en-US" sz="6000" dirty="0">
                <a:latin typeface="HGP創英角ﾎﾟｯﾌﾟ体" panose="040B0A00000000000000" pitchFamily="50" charset="-128"/>
                <a:ea typeface="HGP創英角ﾎﾟｯﾌﾟ体" panose="040B0A00000000000000" pitchFamily="50" charset="-128"/>
              </a:rPr>
              <a:t>っ</a:t>
            </a:r>
            <a:r>
              <a:rPr lang="en-US" altLang="ja-JP" sz="6000" dirty="0">
                <a:latin typeface="HGP創英角ﾎﾟｯﾌﾟ体" panose="040B0A00000000000000" pitchFamily="50" charset="-128"/>
                <a:ea typeface="HGP創英角ﾎﾟｯﾌﾟ体" panose="040B0A00000000000000" pitchFamily="50" charset="-128"/>
              </a:rPr>
              <a:t>!!</a:t>
            </a:r>
          </a:p>
        </p:txBody>
      </p:sp>
      <p:sp>
        <p:nvSpPr>
          <p:cNvPr id="6" name="コンテンツ プレースホルダー 2">
            <a:extLst>
              <a:ext uri="{FF2B5EF4-FFF2-40B4-BE49-F238E27FC236}">
                <a16:creationId xmlns:a16="http://schemas.microsoft.com/office/drawing/2014/main" id="{BA843439-C17B-4D32-A774-0AC0BF64FE5A}"/>
              </a:ext>
            </a:extLst>
          </p:cNvPr>
          <p:cNvSpPr txBox="1">
            <a:spLocks/>
          </p:cNvSpPr>
          <p:nvPr/>
        </p:nvSpPr>
        <p:spPr>
          <a:xfrm>
            <a:off x="-197438" y="2307442"/>
            <a:ext cx="4612963" cy="37968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30000" dirty="0">
                <a:solidFill>
                  <a:srgbClr val="FFC000"/>
                </a:solidFill>
                <a:latin typeface="HGP創英角ﾎﾟｯﾌﾟ体" panose="040B0A00000000000000" pitchFamily="50" charset="-128"/>
                <a:ea typeface="HGP創英角ﾎﾟｯﾌﾟ体" panose="040B0A00000000000000" pitchFamily="50" charset="-128"/>
              </a:rPr>
              <a:t>が</a:t>
            </a:r>
            <a:endParaRPr lang="en-US" altLang="ja-JP" sz="30000" dirty="0">
              <a:solidFill>
                <a:srgbClr val="FFC000"/>
              </a:solidFill>
              <a:latin typeface="HGP創英角ﾎﾟｯﾌﾟ体" panose="040B0A00000000000000" pitchFamily="50" charset="-128"/>
              <a:ea typeface="HGP創英角ﾎﾟｯﾌﾟ体" panose="040B0A00000000000000" pitchFamily="50" charset="-128"/>
            </a:endParaRPr>
          </a:p>
        </p:txBody>
      </p:sp>
      <p:sp>
        <p:nvSpPr>
          <p:cNvPr id="7" name="タイトル 1">
            <a:extLst>
              <a:ext uri="{FF2B5EF4-FFF2-40B4-BE49-F238E27FC236}">
                <a16:creationId xmlns:a16="http://schemas.microsoft.com/office/drawing/2014/main" id="{EE6C3DB1-B4AA-4F70-AD97-66722D800457}"/>
              </a:ext>
            </a:extLst>
          </p:cNvPr>
          <p:cNvSpPr txBox="1">
            <a:spLocks/>
          </p:cNvSpPr>
          <p:nvPr/>
        </p:nvSpPr>
        <p:spPr>
          <a:xfrm>
            <a:off x="6561513" y="2009866"/>
            <a:ext cx="4573963"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7200" dirty="0">
                <a:latin typeface="HGP創英角ﾎﾟｯﾌﾟ体" panose="040B0A00000000000000" pitchFamily="50" charset="-128"/>
                <a:ea typeface="HGP創英角ﾎﾟｯﾌﾟ体" panose="040B0A00000000000000" pitchFamily="50" charset="-128"/>
              </a:rPr>
              <a:t>んよぼう！</a:t>
            </a:r>
            <a:endParaRPr lang="ja-JP" altLang="en-US" sz="7200" dirty="0"/>
          </a:p>
        </p:txBody>
      </p:sp>
      <p:sp>
        <p:nvSpPr>
          <p:cNvPr id="8" name="タイトル 1">
            <a:extLst>
              <a:ext uri="{FF2B5EF4-FFF2-40B4-BE49-F238E27FC236}">
                <a16:creationId xmlns:a16="http://schemas.microsoft.com/office/drawing/2014/main" id="{5591A25E-F08E-4B20-B35D-2F38C9100E21}"/>
              </a:ext>
            </a:extLst>
          </p:cNvPr>
          <p:cNvSpPr txBox="1">
            <a:spLocks/>
          </p:cNvSpPr>
          <p:nvPr/>
        </p:nvSpPr>
        <p:spPr>
          <a:xfrm>
            <a:off x="310161" y="1535048"/>
            <a:ext cx="4105364"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はーがの</a:t>
            </a:r>
            <a:endParaRPr lang="ja-JP" altLang="en-US" dirty="0"/>
          </a:p>
        </p:txBody>
      </p:sp>
      <p:sp>
        <p:nvSpPr>
          <p:cNvPr id="9" name="タイトル 1">
            <a:extLst>
              <a:ext uri="{FF2B5EF4-FFF2-40B4-BE49-F238E27FC236}">
                <a16:creationId xmlns:a16="http://schemas.microsoft.com/office/drawing/2014/main" id="{F796762E-1A51-46D3-8A0D-A15AB281F603}"/>
              </a:ext>
            </a:extLst>
          </p:cNvPr>
          <p:cNvSpPr txBox="1">
            <a:spLocks/>
          </p:cNvSpPr>
          <p:nvPr/>
        </p:nvSpPr>
        <p:spPr>
          <a:xfrm>
            <a:off x="3950013" y="4494383"/>
            <a:ext cx="2145987" cy="1838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9600" dirty="0">
                <a:latin typeface="HGP創英角ﾎﾟｯﾌﾟ体" panose="040B0A00000000000000" pitchFamily="50" charset="-128"/>
                <a:ea typeface="HGP創英角ﾎﾟｯﾌﾟ体" panose="040B0A00000000000000" pitchFamily="50" charset="-128"/>
              </a:rPr>
              <a:t>は、</a:t>
            </a:r>
            <a:endParaRPr lang="ja-JP" altLang="en-US" sz="9600" dirty="0"/>
          </a:p>
        </p:txBody>
      </p:sp>
      <p:sp>
        <p:nvSpPr>
          <p:cNvPr id="12" name="コンテンツ プレースホルダー 2">
            <a:extLst>
              <a:ext uri="{FF2B5EF4-FFF2-40B4-BE49-F238E27FC236}">
                <a16:creationId xmlns:a16="http://schemas.microsoft.com/office/drawing/2014/main" id="{83D97876-E973-45A9-8297-B2B5EA40634D}"/>
              </a:ext>
            </a:extLst>
          </p:cNvPr>
          <p:cNvSpPr txBox="1">
            <a:spLocks/>
          </p:cNvSpPr>
          <p:nvPr/>
        </p:nvSpPr>
        <p:spPr>
          <a:xfrm>
            <a:off x="4771203" y="1100275"/>
            <a:ext cx="2145987" cy="20738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5000" dirty="0">
                <a:solidFill>
                  <a:srgbClr val="FFC000"/>
                </a:solidFill>
                <a:latin typeface="HGP創英角ﾎﾟｯﾌﾟ体" panose="040B0A00000000000000" pitchFamily="50" charset="-128"/>
                <a:ea typeface="HGP創英角ﾎﾟｯﾌﾟ体" panose="040B0A00000000000000" pitchFamily="50" charset="-128"/>
              </a:rPr>
              <a:t>が</a:t>
            </a:r>
            <a:endParaRPr lang="en-US" altLang="ja-JP" sz="15000" dirty="0">
              <a:solidFill>
                <a:srgbClr val="FFC000"/>
              </a:solidFill>
              <a:latin typeface="HGP創英角ﾎﾟｯﾌﾟ体" panose="040B0A00000000000000" pitchFamily="50" charset="-128"/>
              <a:ea typeface="HGP創英角ﾎﾟｯﾌﾟ体" panose="040B0A00000000000000" pitchFamily="50" charset="-128"/>
            </a:endParaRPr>
          </a:p>
        </p:txBody>
      </p:sp>
      <p:sp>
        <p:nvSpPr>
          <p:cNvPr id="10" name="タイトル 1">
            <a:extLst>
              <a:ext uri="{FF2B5EF4-FFF2-40B4-BE49-F238E27FC236}">
                <a16:creationId xmlns:a16="http://schemas.microsoft.com/office/drawing/2014/main" id="{20099072-01D5-40FC-989B-0C8A6F34135B}"/>
              </a:ext>
            </a:extLst>
          </p:cNvPr>
          <p:cNvSpPr txBox="1">
            <a:spLocks/>
          </p:cNvSpPr>
          <p:nvPr/>
        </p:nvSpPr>
        <p:spPr>
          <a:xfrm>
            <a:off x="2177626" y="1588250"/>
            <a:ext cx="7496554" cy="22412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7200" dirty="0">
                <a:solidFill>
                  <a:srgbClr val="FF0000"/>
                </a:solidFill>
                <a:highlight>
                  <a:srgbClr val="FFFF00"/>
                </a:highlight>
                <a:latin typeface="HGP創英角ﾎﾟｯﾌﾟ体" panose="040B0A00000000000000" pitchFamily="50" charset="-128"/>
                <a:ea typeface="HGP創英角ﾎﾟｯﾌﾟ体" panose="040B0A00000000000000" pitchFamily="50" charset="-128"/>
              </a:rPr>
              <a:t>ペルオキシターゼ</a:t>
            </a:r>
            <a:endParaRPr lang="ja-JP" altLang="en-US" sz="7200" dirty="0">
              <a:solidFill>
                <a:srgbClr val="FF0000"/>
              </a:solidFill>
              <a:highlight>
                <a:srgbClr val="FFFF00"/>
              </a:highlight>
            </a:endParaRPr>
          </a:p>
        </p:txBody>
      </p:sp>
      <p:sp>
        <p:nvSpPr>
          <p:cNvPr id="11" name="タイトル 1">
            <a:extLst>
              <a:ext uri="{FF2B5EF4-FFF2-40B4-BE49-F238E27FC236}">
                <a16:creationId xmlns:a16="http://schemas.microsoft.com/office/drawing/2014/main" id="{C85B407D-F53E-4F0D-BC61-4DD634CE9EBA}"/>
              </a:ext>
            </a:extLst>
          </p:cNvPr>
          <p:cNvSpPr txBox="1">
            <a:spLocks/>
          </p:cNvSpPr>
          <p:nvPr/>
        </p:nvSpPr>
        <p:spPr>
          <a:xfrm>
            <a:off x="3406043" y="3220040"/>
            <a:ext cx="6310940" cy="1566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9600" b="1" dirty="0">
                <a:solidFill>
                  <a:srgbClr val="FF0000"/>
                </a:solidFill>
                <a:latin typeface="HGP創英角ﾎﾟｯﾌﾟ体" panose="040B0A00000000000000" pitchFamily="50" charset="-128"/>
                <a:ea typeface="HGP創英角ﾎﾟｯﾌﾟ体" panose="040B0A00000000000000" pitchFamily="50" charset="-128"/>
              </a:rPr>
              <a:t>大活躍！</a:t>
            </a:r>
            <a:endParaRPr lang="ja-JP" altLang="en-US" sz="9600" b="1" dirty="0"/>
          </a:p>
        </p:txBody>
      </p:sp>
      <p:pic>
        <p:nvPicPr>
          <p:cNvPr id="2" name="図 1">
            <a:extLst>
              <a:ext uri="{FF2B5EF4-FFF2-40B4-BE49-F238E27FC236}">
                <a16:creationId xmlns:a16="http://schemas.microsoft.com/office/drawing/2014/main" id="{B520E247-FEAE-4498-81BB-29E12BB1DB6E}"/>
              </a:ext>
            </a:extLst>
          </p:cNvPr>
          <p:cNvPicPr>
            <a:picLocks noChangeAspect="1"/>
          </p:cNvPicPr>
          <p:nvPr/>
        </p:nvPicPr>
        <p:blipFill>
          <a:blip r:embed="rId7"/>
          <a:stretch>
            <a:fillRect/>
          </a:stretch>
        </p:blipFill>
        <p:spPr>
          <a:xfrm rot="19827366">
            <a:off x="559279" y="328912"/>
            <a:ext cx="1933575" cy="1933575"/>
          </a:xfrm>
          <a:prstGeom prst="rect">
            <a:avLst/>
          </a:prstGeom>
        </p:spPr>
      </p:pic>
      <p:pic>
        <p:nvPicPr>
          <p:cNvPr id="13" name="図 12">
            <a:extLst>
              <a:ext uri="{FF2B5EF4-FFF2-40B4-BE49-F238E27FC236}">
                <a16:creationId xmlns:a16="http://schemas.microsoft.com/office/drawing/2014/main" id="{909FD3C4-BC99-48F6-B349-7E31DA406973}"/>
              </a:ext>
            </a:extLst>
          </p:cNvPr>
          <p:cNvPicPr>
            <a:picLocks noChangeAspect="1"/>
          </p:cNvPicPr>
          <p:nvPr/>
        </p:nvPicPr>
        <p:blipFill>
          <a:blip r:embed="rId7"/>
          <a:stretch>
            <a:fillRect/>
          </a:stretch>
        </p:blipFill>
        <p:spPr>
          <a:xfrm rot="1322910">
            <a:off x="9558756" y="487990"/>
            <a:ext cx="1933575" cy="1933575"/>
          </a:xfrm>
          <a:prstGeom prst="rect">
            <a:avLst/>
          </a:prstGeom>
        </p:spPr>
      </p:pic>
      <p:pic>
        <p:nvPicPr>
          <p:cNvPr id="14" name="図 13">
            <a:extLst>
              <a:ext uri="{FF2B5EF4-FFF2-40B4-BE49-F238E27FC236}">
                <a16:creationId xmlns:a16="http://schemas.microsoft.com/office/drawing/2014/main" id="{C3B844E5-AB82-40BB-8E3B-F39AA1E79823}"/>
              </a:ext>
            </a:extLst>
          </p:cNvPr>
          <p:cNvPicPr>
            <a:picLocks noChangeAspect="1"/>
          </p:cNvPicPr>
          <p:nvPr/>
        </p:nvPicPr>
        <p:blipFill>
          <a:blip r:embed="rId7"/>
          <a:stretch>
            <a:fillRect/>
          </a:stretch>
        </p:blipFill>
        <p:spPr>
          <a:xfrm rot="20793946">
            <a:off x="692217" y="4961985"/>
            <a:ext cx="1667698" cy="1667698"/>
          </a:xfrm>
          <a:prstGeom prst="rect">
            <a:avLst/>
          </a:prstGeom>
        </p:spPr>
      </p:pic>
      <p:pic>
        <p:nvPicPr>
          <p:cNvPr id="15" name="図 14">
            <a:extLst>
              <a:ext uri="{FF2B5EF4-FFF2-40B4-BE49-F238E27FC236}">
                <a16:creationId xmlns:a16="http://schemas.microsoft.com/office/drawing/2014/main" id="{EEBA5B3E-B550-41AA-98C1-734A37F0B5C7}"/>
              </a:ext>
            </a:extLst>
          </p:cNvPr>
          <p:cNvPicPr>
            <a:picLocks noChangeAspect="1"/>
          </p:cNvPicPr>
          <p:nvPr/>
        </p:nvPicPr>
        <p:blipFill>
          <a:blip r:embed="rId7"/>
          <a:stretch>
            <a:fillRect/>
          </a:stretch>
        </p:blipFill>
        <p:spPr>
          <a:xfrm rot="633563">
            <a:off x="6813989" y="342644"/>
            <a:ext cx="1667698" cy="1667698"/>
          </a:xfrm>
          <a:prstGeom prst="rect">
            <a:avLst/>
          </a:prstGeom>
        </p:spPr>
      </p:pic>
      <p:pic>
        <p:nvPicPr>
          <p:cNvPr id="16" name="図 15">
            <a:extLst>
              <a:ext uri="{FF2B5EF4-FFF2-40B4-BE49-F238E27FC236}">
                <a16:creationId xmlns:a16="http://schemas.microsoft.com/office/drawing/2014/main" id="{35590A3C-FD4A-47FE-B7DD-B63E5B41712E}"/>
              </a:ext>
            </a:extLst>
          </p:cNvPr>
          <p:cNvPicPr>
            <a:picLocks noChangeAspect="1"/>
          </p:cNvPicPr>
          <p:nvPr/>
        </p:nvPicPr>
        <p:blipFill>
          <a:blip r:embed="rId7"/>
          <a:stretch>
            <a:fillRect/>
          </a:stretch>
        </p:blipFill>
        <p:spPr>
          <a:xfrm rot="1010071">
            <a:off x="6255138" y="4305059"/>
            <a:ext cx="2385267" cy="2385267"/>
          </a:xfrm>
          <a:prstGeom prst="rect">
            <a:avLst/>
          </a:prstGeom>
        </p:spPr>
      </p:pic>
      <p:pic>
        <p:nvPicPr>
          <p:cNvPr id="17" name="図 16">
            <a:extLst>
              <a:ext uri="{FF2B5EF4-FFF2-40B4-BE49-F238E27FC236}">
                <a16:creationId xmlns:a16="http://schemas.microsoft.com/office/drawing/2014/main" id="{57A89F8B-8746-42E3-AB9A-4ADF684FB017}"/>
              </a:ext>
            </a:extLst>
          </p:cNvPr>
          <p:cNvPicPr>
            <a:picLocks noChangeAspect="1"/>
          </p:cNvPicPr>
          <p:nvPr/>
        </p:nvPicPr>
        <p:blipFill>
          <a:blip r:embed="rId7"/>
          <a:stretch>
            <a:fillRect/>
          </a:stretch>
        </p:blipFill>
        <p:spPr>
          <a:xfrm rot="21126592">
            <a:off x="3369245" y="4712045"/>
            <a:ext cx="1933575" cy="1933575"/>
          </a:xfrm>
          <a:prstGeom prst="rect">
            <a:avLst/>
          </a:prstGeom>
        </p:spPr>
      </p:pic>
      <p:pic>
        <p:nvPicPr>
          <p:cNvPr id="18" name="図 17">
            <a:extLst>
              <a:ext uri="{FF2B5EF4-FFF2-40B4-BE49-F238E27FC236}">
                <a16:creationId xmlns:a16="http://schemas.microsoft.com/office/drawing/2014/main" id="{7C5380A7-384C-488E-956A-308BEFC8FAF6}"/>
              </a:ext>
            </a:extLst>
          </p:cNvPr>
          <p:cNvPicPr>
            <a:picLocks noChangeAspect="1"/>
          </p:cNvPicPr>
          <p:nvPr/>
        </p:nvPicPr>
        <p:blipFill>
          <a:blip r:embed="rId7"/>
          <a:stretch>
            <a:fillRect/>
          </a:stretch>
        </p:blipFill>
        <p:spPr>
          <a:xfrm rot="20793946">
            <a:off x="3494694" y="666460"/>
            <a:ext cx="1409738" cy="1409738"/>
          </a:xfrm>
          <a:prstGeom prst="rect">
            <a:avLst/>
          </a:prstGeom>
        </p:spPr>
      </p:pic>
      <p:pic>
        <p:nvPicPr>
          <p:cNvPr id="19" name="図 18">
            <a:extLst>
              <a:ext uri="{FF2B5EF4-FFF2-40B4-BE49-F238E27FC236}">
                <a16:creationId xmlns:a16="http://schemas.microsoft.com/office/drawing/2014/main" id="{B6A703AF-4770-4C73-954D-A47F10BD885F}"/>
              </a:ext>
            </a:extLst>
          </p:cNvPr>
          <p:cNvPicPr>
            <a:picLocks noChangeAspect="1"/>
          </p:cNvPicPr>
          <p:nvPr/>
        </p:nvPicPr>
        <p:blipFill>
          <a:blip r:embed="rId7"/>
          <a:stretch>
            <a:fillRect/>
          </a:stretch>
        </p:blipFill>
        <p:spPr>
          <a:xfrm rot="2193243">
            <a:off x="10197773" y="4476820"/>
            <a:ext cx="1667698" cy="1667698"/>
          </a:xfrm>
          <a:prstGeom prst="rect">
            <a:avLst/>
          </a:prstGeom>
        </p:spPr>
      </p:pic>
      <p:pic>
        <p:nvPicPr>
          <p:cNvPr id="23" name="オーディオ 22">
            <a:hlinkClick r:id="" action="ppaction://media"/>
            <a:extLst>
              <a:ext uri="{FF2B5EF4-FFF2-40B4-BE49-F238E27FC236}">
                <a16:creationId xmlns:a16="http://schemas.microsoft.com/office/drawing/2014/main" id="{C945FAAE-C575-4743-AFFC-1952139C890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72236293"/>
      </p:ext>
    </p:extLst>
  </p:cSld>
  <p:clrMapOvr>
    <a:masterClrMapping/>
  </p:clrMapOvr>
  <mc:AlternateContent xmlns:mc="http://schemas.openxmlformats.org/markup-compatibility/2006" xmlns:p15="http://schemas.microsoft.com/office/powerpoint/2012/main">
    <mc:Choice Requires="p15">
      <p:transition spd="med" advTm="24641">
        <p15:prstTrans prst="peelOff"/>
      </p:transition>
    </mc:Choice>
    <mc:Fallback xmlns="">
      <p:transition spd="med" advTm="246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xit" presetSubtype="0" fill="hold" nodeType="clickEffect">
                                  <p:stCondLst>
                                    <p:cond delay="0"/>
                                  </p:stCondLst>
                                  <p:childTnLst>
                                    <p:animEffect transition="out" filter="fade">
                                      <p:cBhvr>
                                        <p:cTn id="34" dur="1000"/>
                                        <p:tgtEl>
                                          <p:spTgt spid="3"/>
                                        </p:tgtEl>
                                      </p:cBhvr>
                                    </p:animEffect>
                                    <p:anim calcmode="lin" valueType="num">
                                      <p:cBhvr>
                                        <p:cTn id="35" dur="1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6" dur="1000"/>
                                        <p:tgtEl>
                                          <p:spTgt spid="3"/>
                                        </p:tgtEl>
                                        <p:attrNameLst>
                                          <p:attrName>ppt_h</p:attrName>
                                        </p:attrNameLst>
                                      </p:cBhvr>
                                      <p:tavLst>
                                        <p:tav tm="0">
                                          <p:val>
                                            <p:strVal val="ppt_h"/>
                                          </p:val>
                                        </p:tav>
                                        <p:tav tm="100000">
                                          <p:val>
                                            <p:strVal val="ppt_h"/>
                                          </p:val>
                                        </p:tav>
                                      </p:tavLst>
                                    </p:anim>
                                    <p:set>
                                      <p:cBhvr>
                                        <p:cTn id="37" dur="1" fill="hold">
                                          <p:stCondLst>
                                            <p:cond delay="9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0-#ppt_h/2"/>
                                          </p:val>
                                        </p:tav>
                                        <p:tav tm="100000">
                                          <p:val>
                                            <p:strVal val="#ppt_y"/>
                                          </p:val>
                                        </p:tav>
                                      </p:tavLst>
                                    </p:anim>
                                  </p:childTnLst>
                                </p:cTn>
                              </p:par>
                            </p:childTnLst>
                          </p:cTn>
                        </p:par>
                        <p:par>
                          <p:cTn id="50" fill="hold">
                            <p:stCondLst>
                              <p:cond delay="500"/>
                            </p:stCondLst>
                            <p:childTnLst>
                              <p:par>
                                <p:cTn id="51" presetID="14" presetClass="entr" presetSubtype="1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randombar(horizontal)">
                                      <p:cBhvr>
                                        <p:cTn id="53" dur="500"/>
                                        <p:tgtEl>
                                          <p:spTgt spid="2"/>
                                        </p:tgtEl>
                                      </p:cBhvr>
                                    </p:animEffect>
                                  </p:childTnLst>
                                </p:cTn>
                              </p:par>
                            </p:childTnLst>
                          </p:cTn>
                        </p:par>
                        <p:par>
                          <p:cTn id="54" fill="hold">
                            <p:stCondLst>
                              <p:cond delay="1000"/>
                            </p:stCondLst>
                            <p:childTnLst>
                              <p:par>
                                <p:cTn id="55" presetID="14" presetClass="entr" presetSubtype="10"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childTnLst>
                          </p:cTn>
                        </p:par>
                        <p:par>
                          <p:cTn id="58" fill="hold">
                            <p:stCondLst>
                              <p:cond delay="1500"/>
                            </p:stCondLst>
                            <p:childTnLst>
                              <p:par>
                                <p:cTn id="59" presetID="14" presetClass="entr" presetSubtype="1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randombar(horizontal)">
                                      <p:cBhvr>
                                        <p:cTn id="61" dur="500"/>
                                        <p:tgtEl>
                                          <p:spTgt spid="15"/>
                                        </p:tgtEl>
                                      </p:cBhvr>
                                    </p:animEffect>
                                  </p:childTnLst>
                                </p:cTn>
                              </p:par>
                            </p:childTnLst>
                          </p:cTn>
                        </p:par>
                        <p:par>
                          <p:cTn id="62" fill="hold">
                            <p:stCondLst>
                              <p:cond delay="2000"/>
                            </p:stCondLst>
                            <p:childTnLst>
                              <p:par>
                                <p:cTn id="63" presetID="14" presetClass="entr" presetSubtype="10"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randombar(horizontal)">
                                      <p:cBhvr>
                                        <p:cTn id="65" dur="500"/>
                                        <p:tgtEl>
                                          <p:spTgt spid="13"/>
                                        </p:tgtEl>
                                      </p:cBhvr>
                                    </p:animEffect>
                                  </p:childTnLst>
                                </p:cTn>
                              </p:par>
                            </p:childTnLst>
                          </p:cTn>
                        </p:par>
                        <p:par>
                          <p:cTn id="66" fill="hold">
                            <p:stCondLst>
                              <p:cond delay="2500"/>
                            </p:stCondLst>
                            <p:childTnLst>
                              <p:par>
                                <p:cTn id="67" presetID="21" presetClass="entr" presetSubtype="1"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heel(1)">
                                      <p:cBhvr>
                                        <p:cTn id="69" dur="500"/>
                                        <p:tgtEl>
                                          <p:spTgt spid="18"/>
                                        </p:tgtEl>
                                      </p:cBhvr>
                                    </p:animEffect>
                                  </p:childTnLst>
                                </p:cTn>
                              </p:par>
                            </p:childTnLst>
                          </p:cTn>
                        </p:par>
                        <p:par>
                          <p:cTn id="70" fill="hold">
                            <p:stCondLst>
                              <p:cond delay="3000"/>
                            </p:stCondLst>
                            <p:childTnLst>
                              <p:par>
                                <p:cTn id="71" presetID="21" presetClass="entr" presetSubtype="1" fill="hold"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heel(1)">
                                      <p:cBhvr>
                                        <p:cTn id="73" dur="500"/>
                                        <p:tgtEl>
                                          <p:spTgt spid="14"/>
                                        </p:tgtEl>
                                      </p:cBhvr>
                                    </p:animEffect>
                                  </p:childTnLst>
                                </p:cTn>
                              </p:par>
                            </p:childTnLst>
                          </p:cTn>
                        </p:par>
                        <p:par>
                          <p:cTn id="74" fill="hold">
                            <p:stCondLst>
                              <p:cond delay="3500"/>
                            </p:stCondLst>
                            <p:childTnLst>
                              <p:par>
                                <p:cTn id="75" presetID="21" presetClass="entr" presetSubtype="1" fill="hold" nodeType="after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heel(1)">
                                      <p:cBhvr>
                                        <p:cTn id="77" dur="500"/>
                                        <p:tgtEl>
                                          <p:spTgt spid="19"/>
                                        </p:tgtEl>
                                      </p:cBhvr>
                                    </p:animEffect>
                                  </p:childTnLst>
                                </p:cTn>
                              </p:par>
                            </p:childTnLst>
                          </p:cTn>
                        </p:par>
                        <p:par>
                          <p:cTn id="78" fill="hold">
                            <p:stCondLst>
                              <p:cond delay="4000"/>
                            </p:stCondLst>
                            <p:childTnLst>
                              <p:par>
                                <p:cTn id="79" presetID="21" presetClass="entr" presetSubtype="1" fill="hold" nodeType="after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wheel(1)">
                                      <p:cBhvr>
                                        <p:cTn id="8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2" fill="hold" display="0">
                  <p:stCondLst>
                    <p:cond delay="indefinite"/>
                  </p:stCondLst>
                  <p:endCondLst>
                    <p:cond evt="onStopAudio" delay="0">
                      <p:tgtEl>
                        <p:sldTgt/>
                      </p:tgtEl>
                    </p:cond>
                  </p:endCondLst>
                </p:cTn>
                <p:tgtEl>
                  <p:spTgt spid="23"/>
                </p:tgtEl>
              </p:cMediaNode>
            </p:audio>
          </p:childTnLst>
        </p:cTn>
      </p:par>
    </p:tnLst>
    <p:bldLst>
      <p:bldP spid="5" grpId="0"/>
      <p:bldP spid="6" grpId="0"/>
      <p:bldP spid="7" grpId="0"/>
      <p:bldP spid="12"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B98905-4050-4268-A84B-2F19855B58CF}"/>
              </a:ext>
            </a:extLst>
          </p:cNvPr>
          <p:cNvPicPr>
            <a:picLocks noChangeAspect="1"/>
          </p:cNvPicPr>
          <p:nvPr/>
        </p:nvPicPr>
        <p:blipFill>
          <a:blip r:embed="rId6"/>
          <a:stretch>
            <a:fillRect/>
          </a:stretch>
        </p:blipFill>
        <p:spPr>
          <a:xfrm>
            <a:off x="8467544" y="2591452"/>
            <a:ext cx="3300957" cy="3872775"/>
          </a:xfrm>
          <a:prstGeom prst="rect">
            <a:avLst/>
          </a:prstGeom>
        </p:spPr>
      </p:pic>
      <p:sp>
        <p:nvSpPr>
          <p:cNvPr id="5" name="コンテンツ プレースホルダー 2">
            <a:extLst>
              <a:ext uri="{FF2B5EF4-FFF2-40B4-BE49-F238E27FC236}">
                <a16:creationId xmlns:a16="http://schemas.microsoft.com/office/drawing/2014/main" id="{23AC0491-6CBB-4088-83F8-A57C0B7864DA}"/>
              </a:ext>
            </a:extLst>
          </p:cNvPr>
          <p:cNvSpPr txBox="1">
            <a:spLocks/>
          </p:cNvSpPr>
          <p:nvPr/>
        </p:nvSpPr>
        <p:spPr>
          <a:xfrm>
            <a:off x="-301309" y="1760494"/>
            <a:ext cx="4612963" cy="37968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30000" dirty="0">
                <a:solidFill>
                  <a:srgbClr val="00B0F0"/>
                </a:solidFill>
                <a:latin typeface="HGP創英角ﾎﾟｯﾌﾟ体" panose="040B0A00000000000000" pitchFamily="50" charset="-128"/>
                <a:ea typeface="HGP創英角ﾎﾟｯﾌﾟ体" panose="040B0A00000000000000" pitchFamily="50" charset="-128"/>
              </a:rPr>
              <a:t>い</a:t>
            </a:r>
            <a:endParaRPr lang="en-US" altLang="ja-JP" sz="30000" dirty="0">
              <a:solidFill>
                <a:srgbClr val="00B0F0"/>
              </a:solidFill>
              <a:latin typeface="HGP創英角ﾎﾟｯﾌﾟ体" panose="040B0A00000000000000" pitchFamily="50" charset="-128"/>
              <a:ea typeface="HGP創英角ﾎﾟｯﾌﾟ体" panose="040B0A00000000000000" pitchFamily="50" charset="-128"/>
            </a:endParaRPr>
          </a:p>
        </p:txBody>
      </p:sp>
      <p:sp>
        <p:nvSpPr>
          <p:cNvPr id="6" name="タイトル 1">
            <a:extLst>
              <a:ext uri="{FF2B5EF4-FFF2-40B4-BE49-F238E27FC236}">
                <a16:creationId xmlns:a16="http://schemas.microsoft.com/office/drawing/2014/main" id="{8C22D999-572B-439A-B1DF-EE49E79B3102}"/>
              </a:ext>
            </a:extLst>
          </p:cNvPr>
          <p:cNvSpPr txBox="1">
            <a:spLocks/>
          </p:cNvSpPr>
          <p:nvPr/>
        </p:nvSpPr>
        <p:spPr>
          <a:xfrm>
            <a:off x="6096000" y="1132366"/>
            <a:ext cx="5672501" cy="108831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7200" dirty="0">
                <a:latin typeface="HGP創英角ﾎﾟｯﾌﾟ体" panose="040B0A00000000000000" pitchFamily="50" charset="-128"/>
                <a:ea typeface="HGP創英角ﾎﾟｯﾌﾟ体" panose="040B0A00000000000000" pitchFamily="50" charset="-128"/>
              </a:rPr>
              <a:t>ちょうかいちょう！</a:t>
            </a:r>
            <a:endParaRPr lang="ja-JP" altLang="en-US" sz="7200" dirty="0"/>
          </a:p>
        </p:txBody>
      </p:sp>
      <p:sp>
        <p:nvSpPr>
          <p:cNvPr id="7" name="タイトル 1">
            <a:extLst>
              <a:ext uri="{FF2B5EF4-FFF2-40B4-BE49-F238E27FC236}">
                <a16:creationId xmlns:a16="http://schemas.microsoft.com/office/drawing/2014/main" id="{5B4983DD-8F6A-42E3-99A9-3B83B07A69A3}"/>
              </a:ext>
            </a:extLst>
          </p:cNvPr>
          <p:cNvSpPr txBox="1">
            <a:spLocks/>
          </p:cNvSpPr>
          <p:nvPr/>
        </p:nvSpPr>
        <p:spPr>
          <a:xfrm>
            <a:off x="281283" y="985307"/>
            <a:ext cx="4105364"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いーぜの</a:t>
            </a:r>
            <a:endParaRPr lang="ja-JP" altLang="en-US" dirty="0"/>
          </a:p>
        </p:txBody>
      </p:sp>
      <p:sp>
        <p:nvSpPr>
          <p:cNvPr id="8" name="タイトル 1">
            <a:extLst>
              <a:ext uri="{FF2B5EF4-FFF2-40B4-BE49-F238E27FC236}">
                <a16:creationId xmlns:a16="http://schemas.microsoft.com/office/drawing/2014/main" id="{24D8C9E8-49A1-4385-87F0-7A21E42CF9C9}"/>
              </a:ext>
            </a:extLst>
          </p:cNvPr>
          <p:cNvSpPr txBox="1">
            <a:spLocks/>
          </p:cNvSpPr>
          <p:nvPr/>
        </p:nvSpPr>
        <p:spPr>
          <a:xfrm>
            <a:off x="3238660" y="5019850"/>
            <a:ext cx="2145987" cy="1838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9600" dirty="0">
                <a:latin typeface="HGP創英角ﾎﾟｯﾌﾟ体" panose="040B0A00000000000000" pitchFamily="50" charset="-128"/>
                <a:ea typeface="HGP創英角ﾎﾟｯﾌﾟ体" panose="040B0A00000000000000" pitchFamily="50" charset="-128"/>
              </a:rPr>
              <a:t>は、</a:t>
            </a:r>
            <a:endParaRPr lang="ja-JP" altLang="en-US" sz="9600" dirty="0"/>
          </a:p>
        </p:txBody>
      </p:sp>
      <p:sp>
        <p:nvSpPr>
          <p:cNvPr id="9" name="コンテンツ プレースホルダー 2">
            <a:extLst>
              <a:ext uri="{FF2B5EF4-FFF2-40B4-BE49-F238E27FC236}">
                <a16:creationId xmlns:a16="http://schemas.microsoft.com/office/drawing/2014/main" id="{DBCCB0FE-8A0E-4177-8DBB-BBBCC4708634}"/>
              </a:ext>
            </a:extLst>
          </p:cNvPr>
          <p:cNvSpPr txBox="1">
            <a:spLocks/>
          </p:cNvSpPr>
          <p:nvPr/>
        </p:nvSpPr>
        <p:spPr>
          <a:xfrm>
            <a:off x="3950013" y="263733"/>
            <a:ext cx="2145987" cy="20738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5000" dirty="0">
                <a:solidFill>
                  <a:srgbClr val="00B0F0"/>
                </a:solidFill>
                <a:latin typeface="HGP創英角ﾎﾟｯﾌﾟ体" panose="040B0A00000000000000" pitchFamily="50" charset="-128"/>
                <a:ea typeface="HGP創英角ﾎﾟｯﾌﾟ体" panose="040B0A00000000000000" pitchFamily="50" charset="-128"/>
              </a:rPr>
              <a:t>い</a:t>
            </a:r>
            <a:endParaRPr lang="en-US" altLang="ja-JP" sz="15000" dirty="0">
              <a:solidFill>
                <a:srgbClr val="00B0F0"/>
              </a:solidFill>
              <a:latin typeface="HGP創英角ﾎﾟｯﾌﾟ体" panose="040B0A00000000000000" pitchFamily="50" charset="-128"/>
              <a:ea typeface="HGP創英角ﾎﾟｯﾌﾟ体" panose="040B0A00000000000000" pitchFamily="50" charset="-128"/>
            </a:endParaRPr>
          </a:p>
        </p:txBody>
      </p:sp>
      <p:sp>
        <p:nvSpPr>
          <p:cNvPr id="12" name="タイトル 1">
            <a:extLst>
              <a:ext uri="{FF2B5EF4-FFF2-40B4-BE49-F238E27FC236}">
                <a16:creationId xmlns:a16="http://schemas.microsoft.com/office/drawing/2014/main" id="{3BC73FB2-8EF9-4C42-93A3-EED5AD293DAC}"/>
              </a:ext>
            </a:extLst>
          </p:cNvPr>
          <p:cNvSpPr txBox="1">
            <a:spLocks/>
          </p:cNvSpPr>
          <p:nvPr/>
        </p:nvSpPr>
        <p:spPr>
          <a:xfrm rot="20752025">
            <a:off x="5599689" y="3792257"/>
            <a:ext cx="2398902" cy="24156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5000" dirty="0">
                <a:solidFill>
                  <a:srgbClr val="00B0F0"/>
                </a:solidFill>
                <a:latin typeface="HGP創英角ﾎﾟｯﾌﾟ体" panose="040B0A00000000000000" pitchFamily="50" charset="-128"/>
                <a:ea typeface="HGP創英角ﾎﾟｯﾌﾟ体" panose="040B0A00000000000000" pitchFamily="50" charset="-128"/>
              </a:rPr>
              <a:t>調</a:t>
            </a:r>
            <a:endParaRPr lang="en-US" altLang="ja-JP" sz="15000" dirty="0">
              <a:solidFill>
                <a:srgbClr val="00B0F0"/>
              </a:solidFill>
              <a:latin typeface="HGP創英角ﾎﾟｯﾌﾟ体" panose="040B0A00000000000000" pitchFamily="50" charset="-128"/>
              <a:ea typeface="HGP創英角ﾎﾟｯﾌﾟ体" panose="040B0A00000000000000" pitchFamily="50" charset="-128"/>
            </a:endParaRPr>
          </a:p>
        </p:txBody>
      </p:sp>
      <p:sp>
        <p:nvSpPr>
          <p:cNvPr id="13" name="タイトル 1">
            <a:extLst>
              <a:ext uri="{FF2B5EF4-FFF2-40B4-BE49-F238E27FC236}">
                <a16:creationId xmlns:a16="http://schemas.microsoft.com/office/drawing/2014/main" id="{143FFF0C-000E-43AA-98DE-CD10DEAC355F}"/>
              </a:ext>
            </a:extLst>
          </p:cNvPr>
          <p:cNvSpPr txBox="1">
            <a:spLocks/>
          </p:cNvSpPr>
          <p:nvPr/>
        </p:nvSpPr>
        <p:spPr>
          <a:xfrm rot="918603">
            <a:off x="3702909" y="2272020"/>
            <a:ext cx="2290483" cy="24156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5000" dirty="0">
                <a:solidFill>
                  <a:srgbClr val="00B0F0"/>
                </a:solidFill>
                <a:latin typeface="HGP創英角ﾎﾟｯﾌﾟ体" panose="040B0A00000000000000" pitchFamily="50" charset="-128"/>
                <a:ea typeface="HGP創英角ﾎﾟｯﾌﾟ体" panose="040B0A00000000000000" pitchFamily="50" charset="-128"/>
              </a:rPr>
              <a:t>快</a:t>
            </a:r>
            <a:endParaRPr lang="en-US" altLang="ja-JP" sz="15000" dirty="0">
              <a:solidFill>
                <a:srgbClr val="00B0F0"/>
              </a:solidFill>
              <a:latin typeface="HGP創英角ﾎﾟｯﾌﾟ体" panose="040B0A00000000000000" pitchFamily="50" charset="-128"/>
              <a:ea typeface="HGP創英角ﾎﾟｯﾌﾟ体" panose="040B0A00000000000000" pitchFamily="50" charset="-128"/>
            </a:endParaRPr>
          </a:p>
        </p:txBody>
      </p:sp>
      <p:sp>
        <p:nvSpPr>
          <p:cNvPr id="14" name="タイトル 1">
            <a:extLst>
              <a:ext uri="{FF2B5EF4-FFF2-40B4-BE49-F238E27FC236}">
                <a16:creationId xmlns:a16="http://schemas.microsoft.com/office/drawing/2014/main" id="{8C97048A-EC38-4EFB-B90E-3E33B4906454}"/>
              </a:ext>
            </a:extLst>
          </p:cNvPr>
          <p:cNvSpPr txBox="1">
            <a:spLocks/>
          </p:cNvSpPr>
          <p:nvPr/>
        </p:nvSpPr>
        <p:spPr>
          <a:xfrm rot="20752025">
            <a:off x="7017821" y="3605352"/>
            <a:ext cx="1825479" cy="24156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5000" dirty="0">
                <a:solidFill>
                  <a:srgbClr val="00B0F0"/>
                </a:solidFill>
                <a:latin typeface="HGP創英角ﾎﾟｯﾌﾟ体" panose="040B0A00000000000000" pitchFamily="50" charset="-128"/>
                <a:ea typeface="HGP創英角ﾎﾟｯﾌﾟ体" panose="040B0A00000000000000" pitchFamily="50" charset="-128"/>
              </a:rPr>
              <a:t>！</a:t>
            </a:r>
            <a:endParaRPr lang="en-US" altLang="ja-JP" sz="15000" dirty="0">
              <a:solidFill>
                <a:srgbClr val="00B0F0"/>
              </a:solidFill>
              <a:latin typeface="HGP創英角ﾎﾟｯﾌﾟ体" panose="040B0A00000000000000" pitchFamily="50" charset="-128"/>
              <a:ea typeface="HGP創英角ﾎﾟｯﾌﾟ体" panose="040B0A00000000000000" pitchFamily="50" charset="-128"/>
            </a:endParaRPr>
          </a:p>
        </p:txBody>
      </p:sp>
      <p:sp>
        <p:nvSpPr>
          <p:cNvPr id="11" name="タイトル 1">
            <a:extLst>
              <a:ext uri="{FF2B5EF4-FFF2-40B4-BE49-F238E27FC236}">
                <a16:creationId xmlns:a16="http://schemas.microsoft.com/office/drawing/2014/main" id="{D5FD2DB8-A056-4439-8D5D-6462924627FF}"/>
              </a:ext>
            </a:extLst>
          </p:cNvPr>
          <p:cNvSpPr txBox="1">
            <a:spLocks/>
          </p:cNvSpPr>
          <p:nvPr/>
        </p:nvSpPr>
        <p:spPr>
          <a:xfrm rot="21182170">
            <a:off x="2966535" y="525123"/>
            <a:ext cx="4983328" cy="117594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6000" dirty="0">
                <a:solidFill>
                  <a:srgbClr val="FF0000"/>
                </a:solidFill>
                <a:highlight>
                  <a:srgbClr val="FFFF00"/>
                </a:highlight>
                <a:latin typeface="HGP創英角ﾎﾟｯﾌﾟ体" panose="040B0A00000000000000" pitchFamily="50" charset="-128"/>
                <a:ea typeface="HGP創英角ﾎﾟｯﾌﾟ体" panose="040B0A00000000000000" pitchFamily="50" charset="-128"/>
              </a:rPr>
              <a:t>もぐもぐもぐもぐ</a:t>
            </a:r>
            <a:endParaRPr lang="ja-JP" altLang="en-US" sz="2800" dirty="0">
              <a:solidFill>
                <a:srgbClr val="FF0000"/>
              </a:solidFill>
              <a:highlight>
                <a:srgbClr val="FFFF00"/>
              </a:highlight>
            </a:endParaRPr>
          </a:p>
        </p:txBody>
      </p:sp>
      <p:sp>
        <p:nvSpPr>
          <p:cNvPr id="15" name="タイトル 1">
            <a:extLst>
              <a:ext uri="{FF2B5EF4-FFF2-40B4-BE49-F238E27FC236}">
                <a16:creationId xmlns:a16="http://schemas.microsoft.com/office/drawing/2014/main" id="{71798789-1CC9-4900-9573-BEADCB779143}"/>
              </a:ext>
            </a:extLst>
          </p:cNvPr>
          <p:cNvSpPr txBox="1">
            <a:spLocks/>
          </p:cNvSpPr>
          <p:nvPr/>
        </p:nvSpPr>
        <p:spPr>
          <a:xfrm rot="252463">
            <a:off x="4019480" y="1749603"/>
            <a:ext cx="4983328" cy="117594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6000" dirty="0">
                <a:solidFill>
                  <a:srgbClr val="FF0000"/>
                </a:solidFill>
                <a:highlight>
                  <a:srgbClr val="FFFF00"/>
                </a:highlight>
                <a:latin typeface="HGP創英角ﾎﾟｯﾌﾟ体" panose="040B0A00000000000000" pitchFamily="50" charset="-128"/>
                <a:ea typeface="HGP創英角ﾎﾟｯﾌﾟ体" panose="040B0A00000000000000" pitchFamily="50" charset="-128"/>
              </a:rPr>
              <a:t>もぐもぐもぐもぐ</a:t>
            </a:r>
            <a:endParaRPr lang="ja-JP" altLang="en-US" sz="2800" dirty="0">
              <a:solidFill>
                <a:srgbClr val="FF0000"/>
              </a:solidFill>
              <a:highlight>
                <a:srgbClr val="FFFF00"/>
              </a:highlight>
            </a:endParaRPr>
          </a:p>
        </p:txBody>
      </p:sp>
      <p:sp>
        <p:nvSpPr>
          <p:cNvPr id="16" name="タイトル 1">
            <a:extLst>
              <a:ext uri="{FF2B5EF4-FFF2-40B4-BE49-F238E27FC236}">
                <a16:creationId xmlns:a16="http://schemas.microsoft.com/office/drawing/2014/main" id="{8E887354-39A9-4D26-84B3-B12B9851003C}"/>
              </a:ext>
            </a:extLst>
          </p:cNvPr>
          <p:cNvSpPr txBox="1">
            <a:spLocks/>
          </p:cNvSpPr>
          <p:nvPr/>
        </p:nvSpPr>
        <p:spPr>
          <a:xfrm rot="20840784">
            <a:off x="1026956" y="3038392"/>
            <a:ext cx="4105364" cy="1088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8800" dirty="0">
                <a:solidFill>
                  <a:srgbClr val="FD8003"/>
                </a:solidFill>
                <a:latin typeface="HGP創英角ﾎﾟｯﾌﾟ体" panose="040B0A00000000000000" pitchFamily="50" charset="-128"/>
                <a:ea typeface="HGP創英角ﾎﾟｯﾌﾟ体" panose="040B0A00000000000000" pitchFamily="50" charset="-128"/>
              </a:rPr>
              <a:t>細かく</a:t>
            </a:r>
            <a:endParaRPr lang="ja-JP" altLang="en-US" sz="8800" dirty="0">
              <a:solidFill>
                <a:srgbClr val="FD8003"/>
              </a:solidFill>
            </a:endParaRPr>
          </a:p>
        </p:txBody>
      </p:sp>
      <p:sp>
        <p:nvSpPr>
          <p:cNvPr id="18" name="タイトル 1">
            <a:extLst>
              <a:ext uri="{FF2B5EF4-FFF2-40B4-BE49-F238E27FC236}">
                <a16:creationId xmlns:a16="http://schemas.microsoft.com/office/drawing/2014/main" id="{2F8AA13C-42BD-4E3F-BCDF-C838F657893D}"/>
              </a:ext>
            </a:extLst>
          </p:cNvPr>
          <p:cNvSpPr txBox="1">
            <a:spLocks/>
          </p:cNvSpPr>
          <p:nvPr/>
        </p:nvSpPr>
        <p:spPr>
          <a:xfrm rot="249642">
            <a:off x="2392005" y="4617405"/>
            <a:ext cx="4612962" cy="1088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8800" dirty="0">
                <a:solidFill>
                  <a:srgbClr val="FD8003"/>
                </a:solidFill>
                <a:latin typeface="HGP創英角ﾎﾟｯﾌﾟ体" panose="040B0A00000000000000" pitchFamily="50" charset="-128"/>
                <a:ea typeface="HGP創英角ﾎﾟｯﾌﾟ体" panose="040B0A00000000000000" pitchFamily="50" charset="-128"/>
              </a:rPr>
              <a:t>らくらく</a:t>
            </a:r>
            <a:endParaRPr lang="ja-JP" altLang="en-US" sz="8800" dirty="0">
              <a:solidFill>
                <a:srgbClr val="FD8003"/>
              </a:solidFill>
            </a:endParaRPr>
          </a:p>
        </p:txBody>
      </p:sp>
      <p:sp>
        <p:nvSpPr>
          <p:cNvPr id="19" name="タイトル 1">
            <a:extLst>
              <a:ext uri="{FF2B5EF4-FFF2-40B4-BE49-F238E27FC236}">
                <a16:creationId xmlns:a16="http://schemas.microsoft.com/office/drawing/2014/main" id="{FF9C3135-AE42-44A1-B543-A424D443CC5E}"/>
              </a:ext>
            </a:extLst>
          </p:cNvPr>
          <p:cNvSpPr txBox="1">
            <a:spLocks/>
          </p:cNvSpPr>
          <p:nvPr/>
        </p:nvSpPr>
        <p:spPr>
          <a:xfrm rot="20917726">
            <a:off x="2342142" y="2625260"/>
            <a:ext cx="6789049" cy="13861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8800" dirty="0">
                <a:solidFill>
                  <a:schemeClr val="bg1"/>
                </a:solidFill>
                <a:highlight>
                  <a:srgbClr val="FF00FF"/>
                </a:highlight>
                <a:latin typeface="HGP創英角ﾎﾟｯﾌﾟ体" panose="040B0A00000000000000" pitchFamily="50" charset="-128"/>
                <a:ea typeface="HGP創英角ﾎﾟｯﾌﾟ体" panose="040B0A00000000000000" pitchFamily="50" charset="-128"/>
              </a:rPr>
              <a:t>楽ちんだー！</a:t>
            </a:r>
            <a:endParaRPr lang="ja-JP" altLang="en-US" sz="8800" dirty="0">
              <a:solidFill>
                <a:schemeClr val="bg1"/>
              </a:solidFill>
              <a:highlight>
                <a:srgbClr val="FF00FF"/>
              </a:highlight>
            </a:endParaRPr>
          </a:p>
        </p:txBody>
      </p:sp>
      <p:pic>
        <p:nvPicPr>
          <p:cNvPr id="22" name="オーディオ 21">
            <a:hlinkClick r:id="" action="ppaction://media"/>
            <a:extLst>
              <a:ext uri="{FF2B5EF4-FFF2-40B4-BE49-F238E27FC236}">
                <a16:creationId xmlns:a16="http://schemas.microsoft.com/office/drawing/2014/main" id="{276CE69F-9F68-44C3-82BD-3874AB22F70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566497242"/>
      </p:ext>
    </p:extLst>
  </p:cSld>
  <p:clrMapOvr>
    <a:masterClrMapping/>
  </p:clrMapOvr>
  <p:transition spd="slow" advTm="11234">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360"/>
                                          </p:val>
                                        </p:tav>
                                        <p:tav tm="100000">
                                          <p:val>
                                            <p:fltVal val="0"/>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randombar(horizontal)">
                                      <p:cBhvr>
                                        <p:cTn id="60" dur="10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45"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ppt_w</p:attrName>
                                        </p:attrNameLst>
                                      </p:cBhvr>
                                      <p:tavLst>
                                        <p:tav tm="0" fmla="#ppt_w*sin(2.5*pi*$)">
                                          <p:val>
                                            <p:fltVal val="0"/>
                                          </p:val>
                                        </p:tav>
                                        <p:tav tm="100000">
                                          <p:val>
                                            <p:fltVal val="1"/>
                                          </p:val>
                                        </p:tav>
                                      </p:tavLst>
                                    </p:anim>
                                    <p:anim calcmode="lin" valueType="num">
                                      <p:cBhvr>
                                        <p:cTn id="67" dur="1000" fill="hold"/>
                                        <p:tgtEl>
                                          <p:spTgt spid="18"/>
                                        </p:tgtEl>
                                        <p:attrNameLst>
                                          <p:attrName>ppt_h</p:attrName>
                                        </p:attrNameLst>
                                      </p:cBhvr>
                                      <p:tavLst>
                                        <p:tav tm="0">
                                          <p:val>
                                            <p:strVal val="#ppt_h"/>
                                          </p:val>
                                        </p:tav>
                                        <p:tav tm="100000">
                                          <p:val>
                                            <p:strVal val="#ppt_h"/>
                                          </p:val>
                                        </p:tav>
                                      </p:tavLst>
                                    </p:anim>
                                  </p:childTnLst>
                                </p:cTn>
                              </p:par>
                            </p:childTnLst>
                          </p:cTn>
                        </p:par>
                        <p:par>
                          <p:cTn id="68" fill="hold">
                            <p:stCondLst>
                              <p:cond delay="1000"/>
                            </p:stCondLst>
                            <p:childTnLst>
                              <p:par>
                                <p:cTn id="69" presetID="31" presetClass="entr" presetSubtype="0" fill="hold" grpId="0" nodeType="afterEffect">
                                  <p:stCondLst>
                                    <p:cond delay="2000"/>
                                  </p:stCondLst>
                                  <p:childTnLst>
                                    <p:set>
                                      <p:cBhvr>
                                        <p:cTn id="70" dur="1" fill="hold">
                                          <p:stCondLst>
                                            <p:cond delay="0"/>
                                          </p:stCondLst>
                                        </p:cTn>
                                        <p:tgtEl>
                                          <p:spTgt spid="19"/>
                                        </p:tgtEl>
                                        <p:attrNameLst>
                                          <p:attrName>style.visibility</p:attrName>
                                        </p:attrNameLst>
                                      </p:cBhvr>
                                      <p:to>
                                        <p:strVal val="visible"/>
                                      </p:to>
                                    </p:set>
                                    <p:anim calcmode="lin" valueType="num">
                                      <p:cBhvr>
                                        <p:cTn id="71" dur="1000" fill="hold"/>
                                        <p:tgtEl>
                                          <p:spTgt spid="19"/>
                                        </p:tgtEl>
                                        <p:attrNameLst>
                                          <p:attrName>ppt_w</p:attrName>
                                        </p:attrNameLst>
                                      </p:cBhvr>
                                      <p:tavLst>
                                        <p:tav tm="0">
                                          <p:val>
                                            <p:fltVal val="0"/>
                                          </p:val>
                                        </p:tav>
                                        <p:tav tm="100000">
                                          <p:val>
                                            <p:strVal val="#ppt_w"/>
                                          </p:val>
                                        </p:tav>
                                      </p:tavLst>
                                    </p:anim>
                                    <p:anim calcmode="lin" valueType="num">
                                      <p:cBhvr>
                                        <p:cTn id="72" dur="1000" fill="hold"/>
                                        <p:tgtEl>
                                          <p:spTgt spid="19"/>
                                        </p:tgtEl>
                                        <p:attrNameLst>
                                          <p:attrName>ppt_h</p:attrName>
                                        </p:attrNameLst>
                                      </p:cBhvr>
                                      <p:tavLst>
                                        <p:tav tm="0">
                                          <p:val>
                                            <p:fltVal val="0"/>
                                          </p:val>
                                        </p:tav>
                                        <p:tav tm="100000">
                                          <p:val>
                                            <p:strVal val="#ppt_h"/>
                                          </p:val>
                                        </p:tav>
                                      </p:tavLst>
                                    </p:anim>
                                    <p:anim calcmode="lin" valueType="num">
                                      <p:cBhvr>
                                        <p:cTn id="73" dur="1000" fill="hold"/>
                                        <p:tgtEl>
                                          <p:spTgt spid="19"/>
                                        </p:tgtEl>
                                        <p:attrNameLst>
                                          <p:attrName>style.rotation</p:attrName>
                                        </p:attrNameLst>
                                      </p:cBhvr>
                                      <p:tavLst>
                                        <p:tav tm="0">
                                          <p:val>
                                            <p:fltVal val="90"/>
                                          </p:val>
                                        </p:tav>
                                        <p:tav tm="100000">
                                          <p:val>
                                            <p:fltVal val="0"/>
                                          </p:val>
                                        </p:tav>
                                      </p:tavLst>
                                    </p:anim>
                                    <p:animEffect transition="in" filter="fade">
                                      <p:cBhvr>
                                        <p:cTn id="7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22"/>
                </p:tgtEl>
              </p:cMediaNode>
            </p:audio>
          </p:childTnLst>
        </p:cTn>
      </p:par>
    </p:tnLst>
    <p:bldLst>
      <p:bldP spid="5" grpId="0"/>
      <p:bldP spid="6" grpId="0"/>
      <p:bldP spid="9" grpId="0"/>
      <p:bldP spid="12" grpId="0"/>
      <p:bldP spid="13" grpId="0"/>
      <p:bldP spid="11" grpId="0"/>
      <p:bldP spid="15" grpId="0"/>
      <p:bldP spid="16"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E141CE8-57AC-4A69-9DA7-6464565BC1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0079" y="1583455"/>
            <a:ext cx="7611842" cy="4849857"/>
          </a:xfrm>
          <a:prstGeom prst="rect">
            <a:avLst/>
          </a:prstGeom>
        </p:spPr>
      </p:pic>
      <p:sp>
        <p:nvSpPr>
          <p:cNvPr id="3" name="コンテンツ プレースホルダー 2">
            <a:extLst>
              <a:ext uri="{FF2B5EF4-FFF2-40B4-BE49-F238E27FC236}">
                <a16:creationId xmlns:a16="http://schemas.microsoft.com/office/drawing/2014/main" id="{E1C31B1D-2849-4C75-90EB-F71DDA3CB173}"/>
              </a:ext>
            </a:extLst>
          </p:cNvPr>
          <p:cNvSpPr>
            <a:spLocks noGrp="1"/>
          </p:cNvSpPr>
          <p:nvPr>
            <p:ph idx="1"/>
          </p:nvPr>
        </p:nvSpPr>
        <p:spPr>
          <a:xfrm>
            <a:off x="3162067" y="652107"/>
            <a:ext cx="7825896" cy="873171"/>
          </a:xfrm>
        </p:spPr>
        <p:txBody>
          <a:bodyPr>
            <a:normAutofit/>
          </a:bodyPr>
          <a:lstStyle/>
          <a:p>
            <a:pPr marL="0" indent="0">
              <a:buNone/>
            </a:pPr>
            <a:r>
              <a:rPr kumimoji="1" lang="ja-JP" altLang="en-US" sz="5400" dirty="0">
                <a:latin typeface="HGP創英角ﾎﾟｯﾌﾟ体" panose="040B0A00000000000000" pitchFamily="50" charset="-128"/>
                <a:ea typeface="HGP創英角ﾎﾟｯﾌﾟ体" panose="040B0A00000000000000" pitchFamily="50" charset="-128"/>
              </a:rPr>
              <a:t>これは何の歯でしょうか？　　　　　　　　　　　　</a:t>
            </a:r>
            <a:endParaRPr kumimoji="1" lang="en-US" altLang="ja-JP" sz="5400" dirty="0">
              <a:latin typeface="HGP創英角ﾎﾟｯﾌﾟ体" panose="040B0A00000000000000" pitchFamily="50" charset="-128"/>
              <a:ea typeface="HGP創英角ﾎﾟｯﾌﾟ体" panose="040B0A00000000000000" pitchFamily="50" charset="-128"/>
            </a:endParaRPr>
          </a:p>
        </p:txBody>
      </p:sp>
      <p:sp>
        <p:nvSpPr>
          <p:cNvPr id="4" name="コンテンツ プレースホルダー 2">
            <a:extLst>
              <a:ext uri="{FF2B5EF4-FFF2-40B4-BE49-F238E27FC236}">
                <a16:creationId xmlns:a16="http://schemas.microsoft.com/office/drawing/2014/main" id="{3526A303-DF4C-4688-B98D-0269C45FF901}"/>
              </a:ext>
            </a:extLst>
          </p:cNvPr>
          <p:cNvSpPr txBox="1">
            <a:spLocks/>
          </p:cNvSpPr>
          <p:nvPr/>
        </p:nvSpPr>
        <p:spPr>
          <a:xfrm rot="19680701">
            <a:off x="428938" y="959661"/>
            <a:ext cx="3041408" cy="660494"/>
          </a:xfrm>
          <a:prstGeom prst="rect">
            <a:avLst/>
          </a:prstGeom>
          <a:solidFill>
            <a:srgbClr val="FFFF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4800" dirty="0">
                <a:latin typeface="HGP創英角ﾎﾟｯﾌﾟ体" panose="040B0A00000000000000" pitchFamily="50" charset="-128"/>
                <a:ea typeface="HGP創英角ﾎﾟｯﾌﾟ体" panose="040B0A00000000000000" pitchFamily="50" charset="-128"/>
              </a:rPr>
              <a:t>？クイズ？</a:t>
            </a:r>
            <a:endParaRPr lang="en-US" altLang="ja-JP" sz="4800" dirty="0">
              <a:latin typeface="HGP創英角ﾎﾟｯﾌﾟ体" panose="040B0A00000000000000" pitchFamily="50" charset="-128"/>
              <a:ea typeface="HGP創英角ﾎﾟｯﾌﾟ体" panose="040B0A00000000000000" pitchFamily="50" charset="-128"/>
            </a:endParaRPr>
          </a:p>
        </p:txBody>
      </p:sp>
      <p:sp>
        <p:nvSpPr>
          <p:cNvPr id="8" name="コンテンツ プレースホルダー 2">
            <a:extLst>
              <a:ext uri="{FF2B5EF4-FFF2-40B4-BE49-F238E27FC236}">
                <a16:creationId xmlns:a16="http://schemas.microsoft.com/office/drawing/2014/main" id="{A9F5339A-0FC0-4621-8249-B4E93B998564}"/>
              </a:ext>
            </a:extLst>
          </p:cNvPr>
          <p:cNvSpPr txBox="1">
            <a:spLocks/>
          </p:cNvSpPr>
          <p:nvPr/>
        </p:nvSpPr>
        <p:spPr>
          <a:xfrm>
            <a:off x="8494057" y="6491488"/>
            <a:ext cx="3697943" cy="3743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ja-JP" sz="2000" dirty="0">
              <a:latin typeface="A-OTF UD新ゴ Pro L" panose="020B0300000000000000" pitchFamily="34" charset="-128"/>
              <a:ea typeface="A-OTF UD新ゴ Pro L" panose="020B0300000000000000" pitchFamily="34" charset="-128"/>
            </a:endParaRPr>
          </a:p>
        </p:txBody>
      </p:sp>
      <p:sp>
        <p:nvSpPr>
          <p:cNvPr id="7" name="テキスト ボックス 6">
            <a:extLst>
              <a:ext uri="{FF2B5EF4-FFF2-40B4-BE49-F238E27FC236}">
                <a16:creationId xmlns:a16="http://schemas.microsoft.com/office/drawing/2014/main" id="{0DBFD56E-9079-4405-A3B2-FFD9827CAE55}"/>
              </a:ext>
            </a:extLst>
          </p:cNvPr>
          <p:cNvSpPr txBox="1"/>
          <p:nvPr/>
        </p:nvSpPr>
        <p:spPr>
          <a:xfrm>
            <a:off x="6852848" y="6068578"/>
            <a:ext cx="6098146" cy="369332"/>
          </a:xfrm>
          <a:prstGeom prst="rect">
            <a:avLst/>
          </a:prstGeom>
          <a:noFill/>
        </p:spPr>
        <p:txBody>
          <a:bodyPr wrap="square">
            <a:spAutoFit/>
          </a:bodyPr>
          <a:lstStyle/>
          <a:p>
            <a:r>
              <a:rPr lang="en-US" altLang="ja-JP" sz="1800" kern="0" dirty="0">
                <a:effectLst/>
                <a:latin typeface="ＭＳ Ｐゴシック" panose="020B0600070205080204" pitchFamily="50" charset="-128"/>
                <a:cs typeface="ＭＳ Ｐゴシック" panose="020B0600070205080204" pitchFamily="50" charset="-128"/>
              </a:rPr>
              <a:t>©️</a:t>
            </a:r>
            <a:r>
              <a:rPr lang="ja-JP" altLang="ja-JP" sz="1800" kern="0" dirty="0">
                <a:effectLst/>
                <a:ea typeface="ＭＳ Ｐゴシック" panose="020B0600070205080204" pitchFamily="50" charset="-128"/>
                <a:cs typeface="ＭＳ Ｐゴシック" panose="020B0600070205080204" pitchFamily="50" charset="-128"/>
              </a:rPr>
              <a:t>熱川バナナワニ園</a:t>
            </a:r>
            <a:endParaRPr lang="ja-JP" altLang="en-US" dirty="0"/>
          </a:p>
        </p:txBody>
      </p:sp>
      <p:pic>
        <p:nvPicPr>
          <p:cNvPr id="13" name="オーディオ 12">
            <a:hlinkClick r:id="" action="ppaction://media"/>
            <a:extLst>
              <a:ext uri="{FF2B5EF4-FFF2-40B4-BE49-F238E27FC236}">
                <a16:creationId xmlns:a16="http://schemas.microsoft.com/office/drawing/2014/main" id="{CB3874AF-6345-4F6E-B295-58F58EC6D50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43707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63">
        <p15:prstTrans prst="curtains"/>
      </p:transition>
    </mc:Choice>
    <mc:Fallback xmlns="">
      <p:transition spd="slow" advTm="30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2DFB5F7-6CB4-485E-A6DF-45936E9FE549}"/>
              </a:ext>
            </a:extLst>
          </p:cNvPr>
          <p:cNvPicPr>
            <a:picLocks noChangeAspect="1"/>
          </p:cNvPicPr>
          <p:nvPr/>
        </p:nvPicPr>
        <p:blipFill>
          <a:blip r:embed="rId6"/>
          <a:stretch>
            <a:fillRect/>
          </a:stretch>
        </p:blipFill>
        <p:spPr>
          <a:xfrm rot="535845">
            <a:off x="6386996" y="2529773"/>
            <a:ext cx="3877790" cy="4051793"/>
          </a:xfrm>
          <a:prstGeom prst="rect">
            <a:avLst/>
          </a:prstGeom>
        </p:spPr>
      </p:pic>
      <p:sp>
        <p:nvSpPr>
          <p:cNvPr id="5" name="コンテンツ プレースホルダー 2">
            <a:extLst>
              <a:ext uri="{FF2B5EF4-FFF2-40B4-BE49-F238E27FC236}">
                <a16:creationId xmlns:a16="http://schemas.microsoft.com/office/drawing/2014/main" id="{D0E8AD23-A585-4928-B434-E637427F08E8}"/>
              </a:ext>
            </a:extLst>
          </p:cNvPr>
          <p:cNvSpPr txBox="1">
            <a:spLocks/>
          </p:cNvSpPr>
          <p:nvPr/>
        </p:nvSpPr>
        <p:spPr>
          <a:xfrm>
            <a:off x="-409733" y="1760494"/>
            <a:ext cx="4612963" cy="37968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30000" dirty="0">
                <a:solidFill>
                  <a:srgbClr val="FF33CC"/>
                </a:solidFill>
                <a:latin typeface="HGP創英角ﾎﾟｯﾌﾟ体" panose="040B0A00000000000000" pitchFamily="50" charset="-128"/>
                <a:ea typeface="HGP創英角ﾎﾟｯﾌﾟ体" panose="040B0A00000000000000" pitchFamily="50" charset="-128"/>
              </a:rPr>
              <a:t>ぜ</a:t>
            </a:r>
            <a:endParaRPr lang="en-US" altLang="ja-JP" sz="30000" dirty="0">
              <a:solidFill>
                <a:srgbClr val="FF33CC"/>
              </a:solidFill>
              <a:latin typeface="HGP創英角ﾎﾟｯﾌﾟ体" panose="040B0A00000000000000" pitchFamily="50" charset="-128"/>
              <a:ea typeface="HGP創英角ﾎﾟｯﾌﾟ体" panose="040B0A00000000000000" pitchFamily="50" charset="-128"/>
            </a:endParaRPr>
          </a:p>
        </p:txBody>
      </p:sp>
      <p:sp>
        <p:nvSpPr>
          <p:cNvPr id="6" name="タイトル 1">
            <a:extLst>
              <a:ext uri="{FF2B5EF4-FFF2-40B4-BE49-F238E27FC236}">
                <a16:creationId xmlns:a16="http://schemas.microsoft.com/office/drawing/2014/main" id="{63CB03F4-8621-4372-98DD-777353EA9AA7}"/>
              </a:ext>
            </a:extLst>
          </p:cNvPr>
          <p:cNvSpPr txBox="1">
            <a:spLocks/>
          </p:cNvSpPr>
          <p:nvPr/>
        </p:nvSpPr>
        <p:spPr>
          <a:xfrm>
            <a:off x="5926941" y="656852"/>
            <a:ext cx="6151618" cy="1088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5400" dirty="0">
                <a:latin typeface="HGP創英角ﾎﾟｯﾌﾟ体" panose="040B0A00000000000000" pitchFamily="50" charset="-128"/>
                <a:ea typeface="HGP創英角ﾎﾟｯﾌﾟ体" panose="040B0A00000000000000" pitchFamily="50" charset="-128"/>
              </a:rPr>
              <a:t>んりょくとうきゅう！</a:t>
            </a:r>
            <a:endParaRPr lang="ja-JP" altLang="en-US" sz="5400" dirty="0"/>
          </a:p>
        </p:txBody>
      </p:sp>
      <p:sp>
        <p:nvSpPr>
          <p:cNvPr id="7" name="タイトル 1">
            <a:extLst>
              <a:ext uri="{FF2B5EF4-FFF2-40B4-BE49-F238E27FC236}">
                <a16:creationId xmlns:a16="http://schemas.microsoft.com/office/drawing/2014/main" id="{47230ACE-F5BB-43F4-A7EA-46CF23803C07}"/>
              </a:ext>
            </a:extLst>
          </p:cNvPr>
          <p:cNvSpPr txBox="1">
            <a:spLocks/>
          </p:cNvSpPr>
          <p:nvPr/>
        </p:nvSpPr>
        <p:spPr>
          <a:xfrm>
            <a:off x="281283" y="985307"/>
            <a:ext cx="4105364"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いーぜの</a:t>
            </a:r>
            <a:endParaRPr lang="ja-JP" altLang="en-US" dirty="0"/>
          </a:p>
        </p:txBody>
      </p:sp>
      <p:sp>
        <p:nvSpPr>
          <p:cNvPr id="8" name="タイトル 1">
            <a:extLst>
              <a:ext uri="{FF2B5EF4-FFF2-40B4-BE49-F238E27FC236}">
                <a16:creationId xmlns:a16="http://schemas.microsoft.com/office/drawing/2014/main" id="{9233B448-F730-4574-856E-AF4AD213E0A4}"/>
              </a:ext>
            </a:extLst>
          </p:cNvPr>
          <p:cNvSpPr txBox="1">
            <a:spLocks/>
          </p:cNvSpPr>
          <p:nvPr/>
        </p:nvSpPr>
        <p:spPr>
          <a:xfrm>
            <a:off x="3238660" y="5019850"/>
            <a:ext cx="2145987" cy="1838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9600" dirty="0">
                <a:latin typeface="HGP創英角ﾎﾟｯﾌﾟ体" panose="040B0A00000000000000" pitchFamily="50" charset="-128"/>
                <a:ea typeface="HGP創英角ﾎﾟｯﾌﾟ体" panose="040B0A00000000000000" pitchFamily="50" charset="-128"/>
              </a:rPr>
              <a:t>は、</a:t>
            </a:r>
            <a:endParaRPr lang="ja-JP" altLang="en-US" sz="9600" dirty="0"/>
          </a:p>
        </p:txBody>
      </p:sp>
      <p:sp>
        <p:nvSpPr>
          <p:cNvPr id="9" name="コンテンツ プレースホルダー 2">
            <a:extLst>
              <a:ext uri="{FF2B5EF4-FFF2-40B4-BE49-F238E27FC236}">
                <a16:creationId xmlns:a16="http://schemas.microsoft.com/office/drawing/2014/main" id="{81BCA0FE-1AA7-4951-AC23-3EF8C58D20F2}"/>
              </a:ext>
            </a:extLst>
          </p:cNvPr>
          <p:cNvSpPr txBox="1">
            <a:spLocks/>
          </p:cNvSpPr>
          <p:nvPr/>
        </p:nvSpPr>
        <p:spPr>
          <a:xfrm>
            <a:off x="4130834" y="-54715"/>
            <a:ext cx="2145987" cy="20738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5000" dirty="0">
                <a:solidFill>
                  <a:srgbClr val="FF33CC"/>
                </a:solidFill>
                <a:latin typeface="HGP創英角ﾎﾟｯﾌﾟ体" panose="040B0A00000000000000" pitchFamily="50" charset="-128"/>
                <a:ea typeface="HGP創英角ﾎﾟｯﾌﾟ体" panose="040B0A00000000000000" pitchFamily="50" charset="-128"/>
              </a:rPr>
              <a:t>ぜ</a:t>
            </a:r>
            <a:endParaRPr lang="en-US" altLang="ja-JP" sz="15000" dirty="0">
              <a:solidFill>
                <a:srgbClr val="FF33CC"/>
              </a:solidFill>
              <a:latin typeface="HGP創英角ﾎﾟｯﾌﾟ体" panose="040B0A00000000000000" pitchFamily="50" charset="-128"/>
              <a:ea typeface="HGP創英角ﾎﾟｯﾌﾟ体" panose="040B0A00000000000000" pitchFamily="50" charset="-128"/>
            </a:endParaRPr>
          </a:p>
        </p:txBody>
      </p:sp>
      <p:sp>
        <p:nvSpPr>
          <p:cNvPr id="11" name="タイトル 1">
            <a:extLst>
              <a:ext uri="{FF2B5EF4-FFF2-40B4-BE49-F238E27FC236}">
                <a16:creationId xmlns:a16="http://schemas.microsoft.com/office/drawing/2014/main" id="{281D83DB-A9A9-4D02-BA67-1A5A20D8A4A0}"/>
              </a:ext>
            </a:extLst>
          </p:cNvPr>
          <p:cNvSpPr txBox="1">
            <a:spLocks/>
          </p:cNvSpPr>
          <p:nvPr/>
        </p:nvSpPr>
        <p:spPr>
          <a:xfrm rot="20421206">
            <a:off x="635775" y="468134"/>
            <a:ext cx="1676623" cy="11759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6000" dirty="0">
                <a:solidFill>
                  <a:srgbClr val="FF0000"/>
                </a:solidFill>
                <a:highlight>
                  <a:srgbClr val="FFFF00"/>
                </a:highlight>
                <a:latin typeface="HGP創英角ﾎﾟｯﾌﾟ体" panose="040B0A00000000000000" pitchFamily="50" charset="-128"/>
                <a:ea typeface="HGP創英角ﾎﾟｯﾌﾟ体" panose="040B0A00000000000000" pitchFamily="50" charset="-128"/>
              </a:rPr>
              <a:t>かむ</a:t>
            </a:r>
            <a:endParaRPr lang="ja-JP" altLang="en-US" sz="2800" dirty="0">
              <a:solidFill>
                <a:srgbClr val="FF0000"/>
              </a:solidFill>
              <a:highlight>
                <a:srgbClr val="FFFF00"/>
              </a:highlight>
            </a:endParaRPr>
          </a:p>
        </p:txBody>
      </p:sp>
      <p:sp>
        <p:nvSpPr>
          <p:cNvPr id="14" name="タイトル 1">
            <a:extLst>
              <a:ext uri="{FF2B5EF4-FFF2-40B4-BE49-F238E27FC236}">
                <a16:creationId xmlns:a16="http://schemas.microsoft.com/office/drawing/2014/main" id="{6029AECC-0D6A-447B-AF01-F8A28CBD9FF4}"/>
              </a:ext>
            </a:extLst>
          </p:cNvPr>
          <p:cNvSpPr txBox="1">
            <a:spLocks/>
          </p:cNvSpPr>
          <p:nvPr/>
        </p:nvSpPr>
        <p:spPr>
          <a:xfrm rot="716213">
            <a:off x="3314890" y="494796"/>
            <a:ext cx="2467504" cy="1175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7200" dirty="0">
                <a:solidFill>
                  <a:srgbClr val="FF0000"/>
                </a:solidFill>
                <a:highlight>
                  <a:srgbClr val="FFFF00"/>
                </a:highlight>
                <a:latin typeface="HGP創英角ﾎﾟｯﾌﾟ体" panose="040B0A00000000000000" pitchFamily="50" charset="-128"/>
                <a:ea typeface="HGP創英角ﾎﾟｯﾌﾟ体" panose="040B0A00000000000000" pitchFamily="50" charset="-128"/>
              </a:rPr>
              <a:t>かむ</a:t>
            </a:r>
            <a:endParaRPr lang="ja-JP" altLang="en-US" sz="7200" dirty="0">
              <a:solidFill>
                <a:srgbClr val="FF0000"/>
              </a:solidFill>
              <a:highlight>
                <a:srgbClr val="FFFF00"/>
              </a:highlight>
            </a:endParaRPr>
          </a:p>
        </p:txBody>
      </p:sp>
      <p:sp>
        <p:nvSpPr>
          <p:cNvPr id="15" name="タイトル 1">
            <a:extLst>
              <a:ext uri="{FF2B5EF4-FFF2-40B4-BE49-F238E27FC236}">
                <a16:creationId xmlns:a16="http://schemas.microsoft.com/office/drawing/2014/main" id="{47451925-47A4-4FEB-BB05-874D3CC6CEAF}"/>
              </a:ext>
            </a:extLst>
          </p:cNvPr>
          <p:cNvSpPr txBox="1">
            <a:spLocks/>
          </p:cNvSpPr>
          <p:nvPr/>
        </p:nvSpPr>
        <p:spPr>
          <a:xfrm rot="20375221">
            <a:off x="1422625" y="2299181"/>
            <a:ext cx="2467504" cy="1175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8800" dirty="0">
                <a:solidFill>
                  <a:srgbClr val="FF0000"/>
                </a:solidFill>
                <a:highlight>
                  <a:srgbClr val="FFFF00"/>
                </a:highlight>
                <a:latin typeface="HGP創英角ﾎﾟｯﾌﾟ体" panose="040B0A00000000000000" pitchFamily="50" charset="-128"/>
                <a:ea typeface="HGP創英角ﾎﾟｯﾌﾟ体" panose="040B0A00000000000000" pitchFamily="50" charset="-128"/>
              </a:rPr>
              <a:t>かむ</a:t>
            </a:r>
            <a:endParaRPr lang="ja-JP" altLang="en-US" sz="8800" dirty="0">
              <a:solidFill>
                <a:srgbClr val="FF0000"/>
              </a:solidFill>
              <a:highlight>
                <a:srgbClr val="FFFF00"/>
              </a:highlight>
            </a:endParaRPr>
          </a:p>
        </p:txBody>
      </p:sp>
      <p:sp>
        <p:nvSpPr>
          <p:cNvPr id="16" name="タイトル 1">
            <a:extLst>
              <a:ext uri="{FF2B5EF4-FFF2-40B4-BE49-F238E27FC236}">
                <a16:creationId xmlns:a16="http://schemas.microsoft.com/office/drawing/2014/main" id="{46D752B7-AECD-4675-918C-29B765D56B40}"/>
              </a:ext>
            </a:extLst>
          </p:cNvPr>
          <p:cNvSpPr txBox="1">
            <a:spLocks/>
          </p:cNvSpPr>
          <p:nvPr/>
        </p:nvSpPr>
        <p:spPr>
          <a:xfrm rot="21444529">
            <a:off x="4939846" y="2344729"/>
            <a:ext cx="2580128" cy="1175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9600" dirty="0">
                <a:solidFill>
                  <a:srgbClr val="FF0000"/>
                </a:solidFill>
                <a:highlight>
                  <a:srgbClr val="FFFF00"/>
                </a:highlight>
                <a:latin typeface="HGP創英角ﾎﾟｯﾌﾟ体" panose="040B0A00000000000000" pitchFamily="50" charset="-128"/>
                <a:ea typeface="HGP創英角ﾎﾟｯﾌﾟ体" panose="040B0A00000000000000" pitchFamily="50" charset="-128"/>
              </a:rPr>
              <a:t>かむ</a:t>
            </a:r>
            <a:endParaRPr lang="ja-JP" altLang="en-US" sz="9600" dirty="0">
              <a:solidFill>
                <a:srgbClr val="FF0000"/>
              </a:solidFill>
              <a:highlight>
                <a:srgbClr val="FFFF00"/>
              </a:highlight>
            </a:endParaRPr>
          </a:p>
        </p:txBody>
      </p:sp>
      <p:sp>
        <p:nvSpPr>
          <p:cNvPr id="17" name="タイトル 1">
            <a:extLst>
              <a:ext uri="{FF2B5EF4-FFF2-40B4-BE49-F238E27FC236}">
                <a16:creationId xmlns:a16="http://schemas.microsoft.com/office/drawing/2014/main" id="{6AD2FE2F-F068-4595-AF6D-4ACDFFA29D44}"/>
              </a:ext>
            </a:extLst>
          </p:cNvPr>
          <p:cNvSpPr txBox="1">
            <a:spLocks/>
          </p:cNvSpPr>
          <p:nvPr/>
        </p:nvSpPr>
        <p:spPr>
          <a:xfrm rot="19556954">
            <a:off x="3814900" y="2884159"/>
            <a:ext cx="1676623" cy="11759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6000" dirty="0">
                <a:solidFill>
                  <a:srgbClr val="FF0000"/>
                </a:solidFill>
                <a:highlight>
                  <a:srgbClr val="00FFFF"/>
                </a:highlight>
                <a:latin typeface="HGP創英角ﾎﾟｯﾌﾟ体" panose="040B0A00000000000000" pitchFamily="50" charset="-128"/>
                <a:ea typeface="HGP創英角ﾎﾟｯﾌﾟ体" panose="040B0A00000000000000" pitchFamily="50" charset="-128"/>
              </a:rPr>
              <a:t>かみ</a:t>
            </a:r>
            <a:endParaRPr lang="ja-JP" altLang="en-US" sz="2800" dirty="0">
              <a:solidFill>
                <a:srgbClr val="FF0000"/>
              </a:solidFill>
              <a:highlight>
                <a:srgbClr val="00FFFF"/>
              </a:highlight>
            </a:endParaRPr>
          </a:p>
        </p:txBody>
      </p:sp>
      <p:sp>
        <p:nvSpPr>
          <p:cNvPr id="18" name="タイトル 1">
            <a:extLst>
              <a:ext uri="{FF2B5EF4-FFF2-40B4-BE49-F238E27FC236}">
                <a16:creationId xmlns:a16="http://schemas.microsoft.com/office/drawing/2014/main" id="{CB9FDC19-99BE-4CA9-A83D-F427FA9B50A1}"/>
              </a:ext>
            </a:extLst>
          </p:cNvPr>
          <p:cNvSpPr txBox="1">
            <a:spLocks/>
          </p:cNvSpPr>
          <p:nvPr/>
        </p:nvSpPr>
        <p:spPr>
          <a:xfrm rot="21451961">
            <a:off x="7330630" y="1411279"/>
            <a:ext cx="2467504" cy="1175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7200" dirty="0">
                <a:solidFill>
                  <a:srgbClr val="FF0000"/>
                </a:solidFill>
                <a:highlight>
                  <a:srgbClr val="00FFFF"/>
                </a:highlight>
                <a:latin typeface="HGP創英角ﾎﾟｯﾌﾟ体" panose="040B0A00000000000000" pitchFamily="50" charset="-128"/>
                <a:ea typeface="HGP創英角ﾎﾟｯﾌﾟ体" panose="040B0A00000000000000" pitchFamily="50" charset="-128"/>
              </a:rPr>
              <a:t>かみ</a:t>
            </a:r>
            <a:endParaRPr lang="ja-JP" altLang="en-US" sz="7200" dirty="0">
              <a:solidFill>
                <a:srgbClr val="FF0000"/>
              </a:solidFill>
              <a:highlight>
                <a:srgbClr val="00FFFF"/>
              </a:highlight>
            </a:endParaRPr>
          </a:p>
        </p:txBody>
      </p:sp>
      <p:sp>
        <p:nvSpPr>
          <p:cNvPr id="19" name="タイトル 1">
            <a:extLst>
              <a:ext uri="{FF2B5EF4-FFF2-40B4-BE49-F238E27FC236}">
                <a16:creationId xmlns:a16="http://schemas.microsoft.com/office/drawing/2014/main" id="{E96B92F8-0763-4861-A977-00B83FA4C819}"/>
              </a:ext>
            </a:extLst>
          </p:cNvPr>
          <p:cNvSpPr txBox="1">
            <a:spLocks/>
          </p:cNvSpPr>
          <p:nvPr/>
        </p:nvSpPr>
        <p:spPr>
          <a:xfrm rot="19510969">
            <a:off x="4953639" y="3731555"/>
            <a:ext cx="2467504" cy="1175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8800" dirty="0">
                <a:solidFill>
                  <a:srgbClr val="FF0000"/>
                </a:solidFill>
                <a:highlight>
                  <a:srgbClr val="00FFFF"/>
                </a:highlight>
                <a:latin typeface="HGP創英角ﾎﾟｯﾌﾟ体" panose="040B0A00000000000000" pitchFamily="50" charset="-128"/>
                <a:ea typeface="HGP創英角ﾎﾟｯﾌﾟ体" panose="040B0A00000000000000" pitchFamily="50" charset="-128"/>
              </a:rPr>
              <a:t>かみ</a:t>
            </a:r>
            <a:endParaRPr lang="ja-JP" altLang="en-US" sz="8800" dirty="0">
              <a:solidFill>
                <a:srgbClr val="FF0000"/>
              </a:solidFill>
              <a:highlight>
                <a:srgbClr val="00FFFF"/>
              </a:highlight>
            </a:endParaRPr>
          </a:p>
        </p:txBody>
      </p:sp>
      <p:sp>
        <p:nvSpPr>
          <p:cNvPr id="20" name="タイトル 1">
            <a:extLst>
              <a:ext uri="{FF2B5EF4-FFF2-40B4-BE49-F238E27FC236}">
                <a16:creationId xmlns:a16="http://schemas.microsoft.com/office/drawing/2014/main" id="{761241AA-D3FF-4808-9A9F-1C558CFC23FE}"/>
              </a:ext>
            </a:extLst>
          </p:cNvPr>
          <p:cNvSpPr txBox="1">
            <a:spLocks/>
          </p:cNvSpPr>
          <p:nvPr/>
        </p:nvSpPr>
        <p:spPr>
          <a:xfrm rot="20638727">
            <a:off x="7850827" y="4730253"/>
            <a:ext cx="2580128" cy="1175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9600" dirty="0">
                <a:solidFill>
                  <a:srgbClr val="FF0000"/>
                </a:solidFill>
                <a:highlight>
                  <a:srgbClr val="00FFFF"/>
                </a:highlight>
                <a:latin typeface="HGP創英角ﾎﾟｯﾌﾟ体" panose="040B0A00000000000000" pitchFamily="50" charset="-128"/>
                <a:ea typeface="HGP創英角ﾎﾟｯﾌﾟ体" panose="040B0A00000000000000" pitchFamily="50" charset="-128"/>
              </a:rPr>
              <a:t>かみ</a:t>
            </a:r>
            <a:endParaRPr lang="ja-JP" altLang="en-US" sz="9600" dirty="0">
              <a:solidFill>
                <a:srgbClr val="FF0000"/>
              </a:solidFill>
              <a:highlight>
                <a:srgbClr val="00FFFF"/>
              </a:highlight>
            </a:endParaRPr>
          </a:p>
        </p:txBody>
      </p:sp>
      <p:sp>
        <p:nvSpPr>
          <p:cNvPr id="2" name="雲 1">
            <a:extLst>
              <a:ext uri="{FF2B5EF4-FFF2-40B4-BE49-F238E27FC236}">
                <a16:creationId xmlns:a16="http://schemas.microsoft.com/office/drawing/2014/main" id="{D7584832-9D60-4BB5-A4CC-585A327BA122}"/>
              </a:ext>
            </a:extLst>
          </p:cNvPr>
          <p:cNvSpPr/>
          <p:nvPr/>
        </p:nvSpPr>
        <p:spPr>
          <a:xfrm rot="20703374">
            <a:off x="-13633" y="1791231"/>
            <a:ext cx="7272101" cy="2546620"/>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タイトル 1">
            <a:extLst>
              <a:ext uri="{FF2B5EF4-FFF2-40B4-BE49-F238E27FC236}">
                <a16:creationId xmlns:a16="http://schemas.microsoft.com/office/drawing/2014/main" id="{5EC9871E-C605-47D8-9033-8AE470983B1D}"/>
              </a:ext>
            </a:extLst>
          </p:cNvPr>
          <p:cNvSpPr txBox="1">
            <a:spLocks/>
          </p:cNvSpPr>
          <p:nvPr/>
        </p:nvSpPr>
        <p:spPr>
          <a:xfrm rot="20703374">
            <a:off x="448065" y="2440619"/>
            <a:ext cx="6177145" cy="11895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HGP創英角ﾎﾟｯﾌﾟ体" panose="040B0A00000000000000" pitchFamily="50" charset="-128"/>
                <a:ea typeface="HGP創英角ﾎﾟｯﾌﾟ体" panose="040B0A00000000000000" pitchFamily="50" charset="-128"/>
              </a:rPr>
              <a:t>ふんばる体</a:t>
            </a:r>
            <a:endParaRPr lang="ja-JP" altLang="en-US"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2" name="図 11">
            <a:extLst>
              <a:ext uri="{FF2B5EF4-FFF2-40B4-BE49-F238E27FC236}">
                <a16:creationId xmlns:a16="http://schemas.microsoft.com/office/drawing/2014/main" id="{D94B433D-0FC7-46B0-A6E0-9611CD66BB3D}"/>
              </a:ext>
            </a:extLst>
          </p:cNvPr>
          <p:cNvPicPr>
            <a:picLocks noChangeAspect="1"/>
          </p:cNvPicPr>
          <p:nvPr/>
        </p:nvPicPr>
        <p:blipFill>
          <a:blip r:embed="rId7"/>
          <a:stretch>
            <a:fillRect/>
          </a:stretch>
        </p:blipFill>
        <p:spPr>
          <a:xfrm rot="13806700">
            <a:off x="749345" y="431869"/>
            <a:ext cx="1840898" cy="1912621"/>
          </a:xfrm>
          <a:prstGeom prst="rect">
            <a:avLst/>
          </a:prstGeom>
        </p:spPr>
      </p:pic>
      <p:pic>
        <p:nvPicPr>
          <p:cNvPr id="13" name="図 12">
            <a:extLst>
              <a:ext uri="{FF2B5EF4-FFF2-40B4-BE49-F238E27FC236}">
                <a16:creationId xmlns:a16="http://schemas.microsoft.com/office/drawing/2014/main" id="{D3B907C8-F4BD-409E-9CE9-FBA68C4C34F8}"/>
              </a:ext>
            </a:extLst>
          </p:cNvPr>
          <p:cNvPicPr>
            <a:picLocks noChangeAspect="1"/>
          </p:cNvPicPr>
          <p:nvPr/>
        </p:nvPicPr>
        <p:blipFill>
          <a:blip r:embed="rId7"/>
          <a:stretch>
            <a:fillRect/>
          </a:stretch>
        </p:blipFill>
        <p:spPr>
          <a:xfrm rot="19629626">
            <a:off x="9823751" y="1311799"/>
            <a:ext cx="1735118" cy="1802720"/>
          </a:xfrm>
          <a:prstGeom prst="rect">
            <a:avLst/>
          </a:prstGeom>
        </p:spPr>
      </p:pic>
      <p:pic>
        <p:nvPicPr>
          <p:cNvPr id="4" name="図 3">
            <a:extLst>
              <a:ext uri="{FF2B5EF4-FFF2-40B4-BE49-F238E27FC236}">
                <a16:creationId xmlns:a16="http://schemas.microsoft.com/office/drawing/2014/main" id="{19155D55-A966-4A28-BBB3-B5C6B86CB1D1}"/>
              </a:ext>
            </a:extLst>
          </p:cNvPr>
          <p:cNvPicPr>
            <a:picLocks noChangeAspect="1"/>
          </p:cNvPicPr>
          <p:nvPr/>
        </p:nvPicPr>
        <p:blipFill>
          <a:blip r:embed="rId7"/>
          <a:stretch>
            <a:fillRect/>
          </a:stretch>
        </p:blipFill>
        <p:spPr>
          <a:xfrm rot="3993088">
            <a:off x="3804567" y="4119475"/>
            <a:ext cx="2366247" cy="2458438"/>
          </a:xfrm>
          <a:prstGeom prst="rect">
            <a:avLst/>
          </a:prstGeom>
        </p:spPr>
      </p:pic>
      <p:pic>
        <p:nvPicPr>
          <p:cNvPr id="23" name="オーディオ 22">
            <a:hlinkClick r:id="" action="ppaction://media"/>
            <a:extLst>
              <a:ext uri="{FF2B5EF4-FFF2-40B4-BE49-F238E27FC236}">
                <a16:creationId xmlns:a16="http://schemas.microsoft.com/office/drawing/2014/main" id="{A0EF8570-6CCE-467A-9BDA-005E10B04A0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9751912"/>
      </p:ext>
    </p:extLst>
  </p:cSld>
  <p:clrMapOvr>
    <a:masterClrMapping/>
  </p:clrMapOvr>
  <mc:AlternateContent xmlns:mc="http://schemas.openxmlformats.org/markup-compatibility/2006" xmlns:p14="http://schemas.microsoft.com/office/powerpoint/2010/main">
    <mc:Choice Requires="p14">
      <p:transition spd="slow" advTm="14186">
        <p14:conveyor dir="l"/>
      </p:transition>
    </mc:Choice>
    <mc:Fallback xmlns="">
      <p:transition spd="slow" advTm="141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3"/>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randombar(horizontal)">
                                      <p:cBhvr>
                                        <p:cTn id="63" dur="10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randombar(horizontal)">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randombar(horizontal)">
                                      <p:cBhvr>
                                        <p:cTn id="73" dur="10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ntr" presetSubtype="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down)">
                                      <p:cBhvr>
                                        <p:cTn id="78" dur="580">
                                          <p:stCondLst>
                                            <p:cond delay="0"/>
                                          </p:stCondLst>
                                        </p:cTn>
                                        <p:tgtEl>
                                          <p:spTgt spid="21"/>
                                        </p:tgtEl>
                                      </p:cBhvr>
                                    </p:animEffect>
                                    <p:anim calcmode="lin" valueType="num">
                                      <p:cBhvr>
                                        <p:cTn id="7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84" dur="26">
                                          <p:stCondLst>
                                            <p:cond delay="650"/>
                                          </p:stCondLst>
                                        </p:cTn>
                                        <p:tgtEl>
                                          <p:spTgt spid="21"/>
                                        </p:tgtEl>
                                      </p:cBhvr>
                                      <p:to x="100000" y="60000"/>
                                    </p:animScale>
                                    <p:animScale>
                                      <p:cBhvr>
                                        <p:cTn id="85" dur="166" decel="50000">
                                          <p:stCondLst>
                                            <p:cond delay="676"/>
                                          </p:stCondLst>
                                        </p:cTn>
                                        <p:tgtEl>
                                          <p:spTgt spid="21"/>
                                        </p:tgtEl>
                                      </p:cBhvr>
                                      <p:to x="100000" y="100000"/>
                                    </p:animScale>
                                    <p:animScale>
                                      <p:cBhvr>
                                        <p:cTn id="86" dur="26">
                                          <p:stCondLst>
                                            <p:cond delay="1312"/>
                                          </p:stCondLst>
                                        </p:cTn>
                                        <p:tgtEl>
                                          <p:spTgt spid="21"/>
                                        </p:tgtEl>
                                      </p:cBhvr>
                                      <p:to x="100000" y="80000"/>
                                    </p:animScale>
                                    <p:animScale>
                                      <p:cBhvr>
                                        <p:cTn id="87" dur="166" decel="50000">
                                          <p:stCondLst>
                                            <p:cond delay="1338"/>
                                          </p:stCondLst>
                                        </p:cTn>
                                        <p:tgtEl>
                                          <p:spTgt spid="21"/>
                                        </p:tgtEl>
                                      </p:cBhvr>
                                      <p:to x="100000" y="100000"/>
                                    </p:animScale>
                                    <p:animScale>
                                      <p:cBhvr>
                                        <p:cTn id="88" dur="26">
                                          <p:stCondLst>
                                            <p:cond delay="1642"/>
                                          </p:stCondLst>
                                        </p:cTn>
                                        <p:tgtEl>
                                          <p:spTgt spid="21"/>
                                        </p:tgtEl>
                                      </p:cBhvr>
                                      <p:to x="100000" y="90000"/>
                                    </p:animScale>
                                    <p:animScale>
                                      <p:cBhvr>
                                        <p:cTn id="89" dur="166" decel="50000">
                                          <p:stCondLst>
                                            <p:cond delay="1668"/>
                                          </p:stCondLst>
                                        </p:cTn>
                                        <p:tgtEl>
                                          <p:spTgt spid="21"/>
                                        </p:tgtEl>
                                      </p:cBhvr>
                                      <p:to x="100000" y="100000"/>
                                    </p:animScale>
                                    <p:animScale>
                                      <p:cBhvr>
                                        <p:cTn id="90" dur="26">
                                          <p:stCondLst>
                                            <p:cond delay="1808"/>
                                          </p:stCondLst>
                                        </p:cTn>
                                        <p:tgtEl>
                                          <p:spTgt spid="21"/>
                                        </p:tgtEl>
                                      </p:cBhvr>
                                      <p:to x="100000" y="95000"/>
                                    </p:animScale>
                                    <p:animScale>
                                      <p:cBhvr>
                                        <p:cTn id="91" dur="166" decel="50000">
                                          <p:stCondLst>
                                            <p:cond delay="1834"/>
                                          </p:stCondLst>
                                        </p:cTn>
                                        <p:tgtEl>
                                          <p:spTgt spid="21"/>
                                        </p:tgtEl>
                                      </p:cBhvr>
                                      <p:to x="100000" y="100000"/>
                                    </p:animScale>
                                  </p:childTnLst>
                                </p:cTn>
                              </p:par>
                              <p:par>
                                <p:cTn id="92" presetID="14" presetClass="entr" presetSubtype="10"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randombar(horizontal)">
                                      <p:cBhvr>
                                        <p:cTn id="94" dur="1000"/>
                                        <p:tgtEl>
                                          <p:spTgt spid="20"/>
                                        </p:tgtEl>
                                      </p:cBhvr>
                                    </p:animEffect>
                                  </p:childTnLst>
                                </p:cTn>
                              </p:par>
                              <p:par>
                                <p:cTn id="95" presetID="26" presetClass="entr" presetSubtype="0" fill="hold" grpId="0"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wipe(down)">
                                      <p:cBhvr>
                                        <p:cTn id="97" dur="580">
                                          <p:stCondLst>
                                            <p:cond delay="0"/>
                                          </p:stCondLst>
                                        </p:cTn>
                                        <p:tgtEl>
                                          <p:spTgt spid="2"/>
                                        </p:tgtEl>
                                      </p:cBhvr>
                                    </p:animEffect>
                                    <p:anim calcmode="lin" valueType="num">
                                      <p:cBhvr>
                                        <p:cTn id="9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03" dur="26">
                                          <p:stCondLst>
                                            <p:cond delay="650"/>
                                          </p:stCondLst>
                                        </p:cTn>
                                        <p:tgtEl>
                                          <p:spTgt spid="2"/>
                                        </p:tgtEl>
                                      </p:cBhvr>
                                      <p:to x="100000" y="60000"/>
                                    </p:animScale>
                                    <p:animScale>
                                      <p:cBhvr>
                                        <p:cTn id="104" dur="166" decel="50000">
                                          <p:stCondLst>
                                            <p:cond delay="676"/>
                                          </p:stCondLst>
                                        </p:cTn>
                                        <p:tgtEl>
                                          <p:spTgt spid="2"/>
                                        </p:tgtEl>
                                      </p:cBhvr>
                                      <p:to x="100000" y="100000"/>
                                    </p:animScale>
                                    <p:animScale>
                                      <p:cBhvr>
                                        <p:cTn id="105" dur="26">
                                          <p:stCondLst>
                                            <p:cond delay="1312"/>
                                          </p:stCondLst>
                                        </p:cTn>
                                        <p:tgtEl>
                                          <p:spTgt spid="2"/>
                                        </p:tgtEl>
                                      </p:cBhvr>
                                      <p:to x="100000" y="80000"/>
                                    </p:animScale>
                                    <p:animScale>
                                      <p:cBhvr>
                                        <p:cTn id="106" dur="166" decel="50000">
                                          <p:stCondLst>
                                            <p:cond delay="1338"/>
                                          </p:stCondLst>
                                        </p:cTn>
                                        <p:tgtEl>
                                          <p:spTgt spid="2"/>
                                        </p:tgtEl>
                                      </p:cBhvr>
                                      <p:to x="100000" y="100000"/>
                                    </p:animScale>
                                    <p:animScale>
                                      <p:cBhvr>
                                        <p:cTn id="107" dur="26">
                                          <p:stCondLst>
                                            <p:cond delay="1642"/>
                                          </p:stCondLst>
                                        </p:cTn>
                                        <p:tgtEl>
                                          <p:spTgt spid="2"/>
                                        </p:tgtEl>
                                      </p:cBhvr>
                                      <p:to x="100000" y="90000"/>
                                    </p:animScale>
                                    <p:animScale>
                                      <p:cBhvr>
                                        <p:cTn id="108" dur="166" decel="50000">
                                          <p:stCondLst>
                                            <p:cond delay="1668"/>
                                          </p:stCondLst>
                                        </p:cTn>
                                        <p:tgtEl>
                                          <p:spTgt spid="2"/>
                                        </p:tgtEl>
                                      </p:cBhvr>
                                      <p:to x="100000" y="100000"/>
                                    </p:animScale>
                                    <p:animScale>
                                      <p:cBhvr>
                                        <p:cTn id="109" dur="26">
                                          <p:stCondLst>
                                            <p:cond delay="1808"/>
                                          </p:stCondLst>
                                        </p:cTn>
                                        <p:tgtEl>
                                          <p:spTgt spid="2"/>
                                        </p:tgtEl>
                                      </p:cBhvr>
                                      <p:to x="100000" y="95000"/>
                                    </p:animScale>
                                    <p:animScale>
                                      <p:cBhvr>
                                        <p:cTn id="110" dur="166" decel="50000">
                                          <p:stCondLst>
                                            <p:cond delay="1834"/>
                                          </p:stCondLst>
                                        </p:cTn>
                                        <p:tgtEl>
                                          <p:spTgt spid="2"/>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499"/>
                                          </p:stCondLst>
                                        </p:cTn>
                                        <p:tgtEl>
                                          <p:spTgt spid="1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499"/>
                                          </p:stCondLst>
                                        </p:cTn>
                                        <p:tgtEl>
                                          <p:spTgt spid="1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3" fill="hold" display="0">
                  <p:stCondLst>
                    <p:cond delay="indefinite"/>
                  </p:stCondLst>
                  <p:endCondLst>
                    <p:cond evt="onStopAudio" delay="0">
                      <p:tgtEl>
                        <p:sldTgt/>
                      </p:tgtEl>
                    </p:cond>
                  </p:endCondLst>
                </p:cTn>
                <p:tgtEl>
                  <p:spTgt spid="23"/>
                </p:tgtEl>
              </p:cMediaNode>
            </p:audio>
          </p:childTnLst>
        </p:cTn>
      </p:par>
    </p:tnLst>
    <p:bldLst>
      <p:bldP spid="5" grpId="0"/>
      <p:bldP spid="6" grpId="0"/>
      <p:bldP spid="9" grpId="0"/>
      <p:bldP spid="11" grpId="0"/>
      <p:bldP spid="14" grpId="0"/>
      <p:bldP spid="15" grpId="0"/>
      <p:bldP spid="16" grpId="0"/>
      <p:bldP spid="17" grpId="0"/>
      <p:bldP spid="18" grpId="0"/>
      <p:bldP spid="19" grpId="0"/>
      <p:bldP spid="20" grpId="0"/>
      <p:bldP spid="2" grpId="0" animBg="1"/>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a:extLst>
              <a:ext uri="{FF2B5EF4-FFF2-40B4-BE49-F238E27FC236}">
                <a16:creationId xmlns:a16="http://schemas.microsoft.com/office/drawing/2014/main" id="{8F8EA2E5-98B1-41DF-9738-94DAFBE4999B}"/>
              </a:ext>
            </a:extLst>
          </p:cNvPr>
          <p:cNvSpPr txBox="1">
            <a:spLocks/>
          </p:cNvSpPr>
          <p:nvPr/>
        </p:nvSpPr>
        <p:spPr>
          <a:xfrm>
            <a:off x="249840" y="264729"/>
            <a:ext cx="2077723" cy="22124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5000" dirty="0">
                <a:solidFill>
                  <a:srgbClr val="00B050"/>
                </a:solidFill>
                <a:latin typeface="HGP創英角ﾎﾟｯﾌﾟ体" panose="040B0A00000000000000" pitchFamily="50" charset="-128"/>
                <a:ea typeface="HGP創英角ﾎﾟｯﾌﾟ体" panose="040B0A00000000000000" pitchFamily="50" charset="-128"/>
              </a:rPr>
              <a:t>ひ</a:t>
            </a:r>
            <a:endParaRPr lang="en-US" altLang="ja-JP" sz="15000" dirty="0">
              <a:solidFill>
                <a:srgbClr val="00B050"/>
              </a:solidFill>
              <a:latin typeface="HGP創英角ﾎﾟｯﾌﾟ体" panose="040B0A00000000000000" pitchFamily="50" charset="-128"/>
              <a:ea typeface="HGP創英角ﾎﾟｯﾌﾟ体" panose="040B0A00000000000000" pitchFamily="50" charset="-128"/>
            </a:endParaRPr>
          </a:p>
        </p:txBody>
      </p:sp>
      <p:sp>
        <p:nvSpPr>
          <p:cNvPr id="22" name="コンテンツ プレースホルダー 2">
            <a:extLst>
              <a:ext uri="{FF2B5EF4-FFF2-40B4-BE49-F238E27FC236}">
                <a16:creationId xmlns:a16="http://schemas.microsoft.com/office/drawing/2014/main" id="{48AAC10C-16BC-453D-9840-633D7B780B8F}"/>
              </a:ext>
            </a:extLst>
          </p:cNvPr>
          <p:cNvSpPr txBox="1">
            <a:spLocks/>
          </p:cNvSpPr>
          <p:nvPr/>
        </p:nvSpPr>
        <p:spPr>
          <a:xfrm>
            <a:off x="2428167" y="1242344"/>
            <a:ext cx="2077723" cy="22124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5000" dirty="0">
                <a:solidFill>
                  <a:srgbClr val="FF0000"/>
                </a:solidFill>
                <a:latin typeface="HGP創英角ﾎﾟｯﾌﾟ体" panose="040B0A00000000000000" pitchFamily="50" charset="-128"/>
                <a:ea typeface="HGP創英角ﾎﾟｯﾌﾟ体" panose="040B0A00000000000000" pitchFamily="50" charset="-128"/>
              </a:rPr>
              <a:t>み</a:t>
            </a:r>
            <a:endParaRPr lang="en-US" altLang="ja-JP" sz="150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23" name="コンテンツ プレースホルダー 2">
            <a:extLst>
              <a:ext uri="{FF2B5EF4-FFF2-40B4-BE49-F238E27FC236}">
                <a16:creationId xmlns:a16="http://schemas.microsoft.com/office/drawing/2014/main" id="{E4885FB9-85F1-416D-A368-31665B560D23}"/>
              </a:ext>
            </a:extLst>
          </p:cNvPr>
          <p:cNvSpPr txBox="1">
            <a:spLocks/>
          </p:cNvSpPr>
          <p:nvPr/>
        </p:nvSpPr>
        <p:spPr>
          <a:xfrm>
            <a:off x="4745274" y="548205"/>
            <a:ext cx="2077723" cy="22124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5000" dirty="0">
                <a:solidFill>
                  <a:schemeClr val="accent1"/>
                </a:solidFill>
                <a:latin typeface="HGP創英角ﾎﾟｯﾌﾟ体" panose="040B0A00000000000000" pitchFamily="50" charset="-128"/>
                <a:ea typeface="HGP創英角ﾎﾟｯﾌﾟ体" panose="040B0A00000000000000" pitchFamily="50" charset="-128"/>
              </a:rPr>
              <a:t>こ</a:t>
            </a:r>
            <a:endParaRPr lang="en-US" altLang="ja-JP" sz="15000" dirty="0">
              <a:solidFill>
                <a:schemeClr val="accent1"/>
              </a:solidFill>
              <a:latin typeface="HGP創英角ﾎﾟｯﾌﾟ体" panose="040B0A00000000000000" pitchFamily="50" charset="-128"/>
              <a:ea typeface="HGP創英角ﾎﾟｯﾌﾟ体" panose="040B0A00000000000000" pitchFamily="50" charset="-128"/>
            </a:endParaRPr>
          </a:p>
        </p:txBody>
      </p:sp>
      <p:sp>
        <p:nvSpPr>
          <p:cNvPr id="24" name="コンテンツ プレースホルダー 2">
            <a:extLst>
              <a:ext uri="{FF2B5EF4-FFF2-40B4-BE49-F238E27FC236}">
                <a16:creationId xmlns:a16="http://schemas.microsoft.com/office/drawing/2014/main" id="{0BDFFF44-48E5-4916-9EE1-CC9103B6C908}"/>
              </a:ext>
            </a:extLst>
          </p:cNvPr>
          <p:cNvSpPr txBox="1">
            <a:spLocks/>
          </p:cNvSpPr>
          <p:nvPr/>
        </p:nvSpPr>
        <p:spPr>
          <a:xfrm>
            <a:off x="7062381" y="58074"/>
            <a:ext cx="2077723" cy="22124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5000" dirty="0">
                <a:solidFill>
                  <a:srgbClr val="902CA4"/>
                </a:solidFill>
                <a:latin typeface="HGP創英角ﾎﾟｯﾌﾟ体" panose="040B0A00000000000000" pitchFamily="50" charset="-128"/>
                <a:ea typeface="HGP創英角ﾎﾟｯﾌﾟ体" panose="040B0A00000000000000" pitchFamily="50" charset="-128"/>
              </a:rPr>
              <a:t>の</a:t>
            </a:r>
            <a:endParaRPr lang="en-US" altLang="ja-JP" sz="15000" dirty="0">
              <a:solidFill>
                <a:srgbClr val="902CA4"/>
              </a:solidFill>
              <a:latin typeface="HGP創英角ﾎﾟｯﾌﾟ体" panose="040B0A00000000000000" pitchFamily="50" charset="-128"/>
              <a:ea typeface="HGP創英角ﾎﾟｯﾌﾟ体" panose="040B0A00000000000000" pitchFamily="50" charset="-128"/>
            </a:endParaRPr>
          </a:p>
        </p:txBody>
      </p:sp>
      <p:sp>
        <p:nvSpPr>
          <p:cNvPr id="25" name="コンテンツ プレースホルダー 2">
            <a:extLst>
              <a:ext uri="{FF2B5EF4-FFF2-40B4-BE49-F238E27FC236}">
                <a16:creationId xmlns:a16="http://schemas.microsoft.com/office/drawing/2014/main" id="{96E5BC00-815D-4AC7-9466-5044A2412DD9}"/>
              </a:ext>
            </a:extLst>
          </p:cNvPr>
          <p:cNvSpPr txBox="1">
            <a:spLocks/>
          </p:cNvSpPr>
          <p:nvPr/>
        </p:nvSpPr>
        <p:spPr>
          <a:xfrm>
            <a:off x="1240392" y="4033516"/>
            <a:ext cx="2077723" cy="22124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5000" dirty="0">
                <a:solidFill>
                  <a:srgbClr val="92D050"/>
                </a:solidFill>
                <a:latin typeface="HGP創英角ﾎﾟｯﾌﾟ体" panose="040B0A00000000000000" pitchFamily="50" charset="-128"/>
                <a:ea typeface="HGP創英角ﾎﾟｯﾌﾟ体" panose="040B0A00000000000000" pitchFamily="50" charset="-128"/>
              </a:rPr>
              <a:t>は</a:t>
            </a:r>
            <a:endParaRPr lang="en-US" altLang="ja-JP" sz="15000" dirty="0">
              <a:solidFill>
                <a:srgbClr val="92D050"/>
              </a:solidFill>
              <a:latin typeface="HGP創英角ﾎﾟｯﾌﾟ体" panose="040B0A00000000000000" pitchFamily="50" charset="-128"/>
              <a:ea typeface="HGP創英角ﾎﾟｯﾌﾟ体" panose="040B0A00000000000000" pitchFamily="50" charset="-128"/>
            </a:endParaRPr>
          </a:p>
        </p:txBody>
      </p:sp>
      <p:sp>
        <p:nvSpPr>
          <p:cNvPr id="26" name="コンテンツ プレースホルダー 2">
            <a:extLst>
              <a:ext uri="{FF2B5EF4-FFF2-40B4-BE49-F238E27FC236}">
                <a16:creationId xmlns:a16="http://schemas.microsoft.com/office/drawing/2014/main" id="{47CC6850-78F8-4855-A523-05AD3EB1DC60}"/>
              </a:ext>
            </a:extLst>
          </p:cNvPr>
          <p:cNvSpPr txBox="1">
            <a:spLocks/>
          </p:cNvSpPr>
          <p:nvPr/>
        </p:nvSpPr>
        <p:spPr>
          <a:xfrm>
            <a:off x="3419158" y="4645537"/>
            <a:ext cx="2077723" cy="22124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5000" dirty="0">
                <a:solidFill>
                  <a:srgbClr val="FFC000"/>
                </a:solidFill>
                <a:latin typeface="HGP創英角ﾎﾟｯﾌﾟ体" panose="040B0A00000000000000" pitchFamily="50" charset="-128"/>
                <a:ea typeface="HGP創英角ﾎﾟｯﾌﾟ体" panose="040B0A00000000000000" pitchFamily="50" charset="-128"/>
              </a:rPr>
              <a:t>が</a:t>
            </a:r>
            <a:endParaRPr lang="en-US" altLang="ja-JP" sz="15000" dirty="0">
              <a:solidFill>
                <a:srgbClr val="FFC000"/>
              </a:solidFill>
              <a:latin typeface="HGP創英角ﾎﾟｯﾌﾟ体" panose="040B0A00000000000000" pitchFamily="50" charset="-128"/>
              <a:ea typeface="HGP創英角ﾎﾟｯﾌﾟ体" panose="040B0A00000000000000" pitchFamily="50" charset="-128"/>
            </a:endParaRPr>
          </a:p>
        </p:txBody>
      </p:sp>
      <p:sp>
        <p:nvSpPr>
          <p:cNvPr id="27" name="コンテンツ プレースホルダー 2">
            <a:extLst>
              <a:ext uri="{FF2B5EF4-FFF2-40B4-BE49-F238E27FC236}">
                <a16:creationId xmlns:a16="http://schemas.microsoft.com/office/drawing/2014/main" id="{4B9F1F40-1A89-4816-AD74-79E13B547EF9}"/>
              </a:ext>
            </a:extLst>
          </p:cNvPr>
          <p:cNvSpPr txBox="1">
            <a:spLocks/>
          </p:cNvSpPr>
          <p:nvPr/>
        </p:nvSpPr>
        <p:spPr>
          <a:xfrm>
            <a:off x="5619125" y="3395759"/>
            <a:ext cx="2077723" cy="22124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5000" dirty="0">
                <a:solidFill>
                  <a:srgbClr val="00B0F0"/>
                </a:solidFill>
                <a:latin typeface="HGP創英角ﾎﾟｯﾌﾟ体" panose="040B0A00000000000000" pitchFamily="50" charset="-128"/>
                <a:ea typeface="HGP創英角ﾎﾟｯﾌﾟ体" panose="040B0A00000000000000" pitchFamily="50" charset="-128"/>
              </a:rPr>
              <a:t>い</a:t>
            </a:r>
            <a:endParaRPr lang="en-US" altLang="ja-JP" sz="15000" dirty="0">
              <a:solidFill>
                <a:srgbClr val="00B0F0"/>
              </a:solidFill>
              <a:latin typeface="HGP創英角ﾎﾟｯﾌﾟ体" panose="040B0A00000000000000" pitchFamily="50" charset="-128"/>
              <a:ea typeface="HGP創英角ﾎﾟｯﾌﾟ体" panose="040B0A00000000000000" pitchFamily="50" charset="-128"/>
            </a:endParaRPr>
          </a:p>
        </p:txBody>
      </p:sp>
      <p:sp>
        <p:nvSpPr>
          <p:cNvPr id="28" name="コンテンツ プレースホルダー 2">
            <a:extLst>
              <a:ext uri="{FF2B5EF4-FFF2-40B4-BE49-F238E27FC236}">
                <a16:creationId xmlns:a16="http://schemas.microsoft.com/office/drawing/2014/main" id="{DB215523-BEA2-4B92-ACDF-75D0E73004E0}"/>
              </a:ext>
            </a:extLst>
          </p:cNvPr>
          <p:cNvSpPr txBox="1">
            <a:spLocks/>
          </p:cNvSpPr>
          <p:nvPr/>
        </p:nvSpPr>
        <p:spPr>
          <a:xfrm>
            <a:off x="8918074" y="4386410"/>
            <a:ext cx="2077723" cy="22124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5000" dirty="0">
                <a:solidFill>
                  <a:srgbClr val="FF33CC"/>
                </a:solidFill>
                <a:latin typeface="HGP創英角ﾎﾟｯﾌﾟ体" panose="040B0A00000000000000" pitchFamily="50" charset="-128"/>
                <a:ea typeface="HGP創英角ﾎﾟｯﾌﾟ体" panose="040B0A00000000000000" pitchFamily="50" charset="-128"/>
              </a:rPr>
              <a:t>ぜ</a:t>
            </a:r>
            <a:endParaRPr lang="en-US" altLang="ja-JP" sz="15000" dirty="0">
              <a:solidFill>
                <a:srgbClr val="FF33CC"/>
              </a:solidFill>
              <a:latin typeface="HGP創英角ﾎﾟｯﾌﾟ体" panose="040B0A00000000000000" pitchFamily="50" charset="-128"/>
              <a:ea typeface="HGP創英角ﾎﾟｯﾌﾟ体" panose="040B0A00000000000000" pitchFamily="50" charset="-128"/>
            </a:endParaRPr>
          </a:p>
        </p:txBody>
      </p:sp>
      <p:sp>
        <p:nvSpPr>
          <p:cNvPr id="29" name="コンテンツ プレースホルダー 2">
            <a:extLst>
              <a:ext uri="{FF2B5EF4-FFF2-40B4-BE49-F238E27FC236}">
                <a16:creationId xmlns:a16="http://schemas.microsoft.com/office/drawing/2014/main" id="{38DABD28-3FCD-4C01-9CEC-6D73B04C9C04}"/>
              </a:ext>
            </a:extLst>
          </p:cNvPr>
          <p:cNvSpPr txBox="1">
            <a:spLocks/>
          </p:cNvSpPr>
          <p:nvPr/>
        </p:nvSpPr>
        <p:spPr>
          <a:xfrm>
            <a:off x="10307663" y="4501991"/>
            <a:ext cx="2077723" cy="22124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5000" dirty="0">
                <a:solidFill>
                  <a:srgbClr val="FF33CC"/>
                </a:solidFill>
                <a:latin typeface="HGP創英角ﾎﾟｯﾌﾟ体" panose="040B0A00000000000000" pitchFamily="50" charset="-128"/>
                <a:ea typeface="HGP創英角ﾎﾟｯﾌﾟ体" panose="040B0A00000000000000" pitchFamily="50" charset="-128"/>
              </a:rPr>
              <a:t>！</a:t>
            </a:r>
            <a:endParaRPr lang="en-US" altLang="ja-JP" sz="15000" dirty="0">
              <a:solidFill>
                <a:srgbClr val="00B0F0"/>
              </a:solidFill>
              <a:latin typeface="HGP創英角ﾎﾟｯﾌﾟ体" panose="040B0A00000000000000" pitchFamily="50" charset="-128"/>
              <a:ea typeface="HGP創英角ﾎﾟｯﾌﾟ体" panose="040B0A00000000000000" pitchFamily="50" charset="-128"/>
            </a:endParaRPr>
          </a:p>
        </p:txBody>
      </p:sp>
      <p:sp>
        <p:nvSpPr>
          <p:cNvPr id="30" name="コンテンツ プレースホルダー 2">
            <a:extLst>
              <a:ext uri="{FF2B5EF4-FFF2-40B4-BE49-F238E27FC236}">
                <a16:creationId xmlns:a16="http://schemas.microsoft.com/office/drawing/2014/main" id="{779F1E70-198B-43D7-86C4-706FC9CFDCFD}"/>
              </a:ext>
            </a:extLst>
          </p:cNvPr>
          <p:cNvSpPr txBox="1">
            <a:spLocks/>
          </p:cNvSpPr>
          <p:nvPr/>
        </p:nvSpPr>
        <p:spPr>
          <a:xfrm>
            <a:off x="7584574" y="3229750"/>
            <a:ext cx="2077723" cy="22124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5000" dirty="0">
                <a:solidFill>
                  <a:srgbClr val="00B0F0"/>
                </a:solidFill>
                <a:latin typeface="HGP創英角ﾎﾟｯﾌﾟ体" panose="040B0A00000000000000" pitchFamily="50" charset="-128"/>
                <a:ea typeface="HGP創英角ﾎﾟｯﾌﾟ体" panose="040B0A00000000000000" pitchFamily="50" charset="-128"/>
              </a:rPr>
              <a:t>ー</a:t>
            </a:r>
            <a:endParaRPr lang="en-US" altLang="ja-JP" sz="15000" dirty="0">
              <a:solidFill>
                <a:srgbClr val="00B0F0"/>
              </a:solidFill>
              <a:latin typeface="HGP創英角ﾎﾟｯﾌﾟ体" panose="040B0A00000000000000" pitchFamily="50" charset="-128"/>
              <a:ea typeface="HGP創英角ﾎﾟｯﾌﾟ体" panose="040B0A00000000000000" pitchFamily="50" charset="-128"/>
            </a:endParaRPr>
          </a:p>
        </p:txBody>
      </p:sp>
      <p:sp>
        <p:nvSpPr>
          <p:cNvPr id="21" name="タイトル 1">
            <a:extLst>
              <a:ext uri="{FF2B5EF4-FFF2-40B4-BE49-F238E27FC236}">
                <a16:creationId xmlns:a16="http://schemas.microsoft.com/office/drawing/2014/main" id="{25B0F859-A502-48C3-BBDD-BDCFBBC6D6D4}"/>
              </a:ext>
            </a:extLst>
          </p:cNvPr>
          <p:cNvSpPr txBox="1">
            <a:spLocks/>
          </p:cNvSpPr>
          <p:nvPr/>
        </p:nvSpPr>
        <p:spPr>
          <a:xfrm rot="20527299">
            <a:off x="2718403" y="1255199"/>
            <a:ext cx="8903939" cy="29417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5000" dirty="0">
                <a:highlight>
                  <a:srgbClr val="00FF00"/>
                </a:highlight>
                <a:latin typeface="HGP創英角ﾎﾟｯﾌﾟ体" panose="040B0A00000000000000" pitchFamily="50" charset="-128"/>
                <a:ea typeface="HGP創英角ﾎﾟｯﾌﾟ体" panose="040B0A00000000000000" pitchFamily="50" charset="-128"/>
              </a:rPr>
              <a:t>イェイ！</a:t>
            </a:r>
            <a:endParaRPr lang="ja-JP" altLang="en-US" sz="15000" dirty="0">
              <a:highlight>
                <a:srgbClr val="00FF00"/>
              </a:highlight>
            </a:endParaRPr>
          </a:p>
        </p:txBody>
      </p:sp>
      <p:pic>
        <p:nvPicPr>
          <p:cNvPr id="31" name="図 30">
            <a:extLst>
              <a:ext uri="{FF2B5EF4-FFF2-40B4-BE49-F238E27FC236}">
                <a16:creationId xmlns:a16="http://schemas.microsoft.com/office/drawing/2014/main" id="{DA33532F-B456-4437-9F13-77359D2DF276}"/>
              </a:ext>
            </a:extLst>
          </p:cNvPr>
          <p:cNvPicPr>
            <a:picLocks noChangeAspect="1"/>
          </p:cNvPicPr>
          <p:nvPr/>
        </p:nvPicPr>
        <p:blipFill>
          <a:blip r:embed="rId6"/>
          <a:stretch>
            <a:fillRect/>
          </a:stretch>
        </p:blipFill>
        <p:spPr>
          <a:xfrm>
            <a:off x="117336" y="2270537"/>
            <a:ext cx="2161918" cy="2470763"/>
          </a:xfrm>
          <a:prstGeom prst="rect">
            <a:avLst/>
          </a:prstGeom>
        </p:spPr>
      </p:pic>
      <p:pic>
        <p:nvPicPr>
          <p:cNvPr id="32" name="図 31">
            <a:extLst>
              <a:ext uri="{FF2B5EF4-FFF2-40B4-BE49-F238E27FC236}">
                <a16:creationId xmlns:a16="http://schemas.microsoft.com/office/drawing/2014/main" id="{EDC25A41-86EF-4712-9E78-F521AF3753B1}"/>
              </a:ext>
            </a:extLst>
          </p:cNvPr>
          <p:cNvPicPr>
            <a:picLocks noChangeAspect="1"/>
          </p:cNvPicPr>
          <p:nvPr/>
        </p:nvPicPr>
        <p:blipFill>
          <a:blip r:embed="rId7"/>
          <a:stretch>
            <a:fillRect/>
          </a:stretch>
        </p:blipFill>
        <p:spPr>
          <a:xfrm>
            <a:off x="9815863" y="548205"/>
            <a:ext cx="2043047" cy="2043047"/>
          </a:xfrm>
          <a:prstGeom prst="rect">
            <a:avLst/>
          </a:prstGeom>
        </p:spPr>
      </p:pic>
      <p:sp>
        <p:nvSpPr>
          <p:cNvPr id="33" name="コンテンツ プレースホルダー 2">
            <a:extLst>
              <a:ext uri="{FF2B5EF4-FFF2-40B4-BE49-F238E27FC236}">
                <a16:creationId xmlns:a16="http://schemas.microsoft.com/office/drawing/2014/main" id="{ECA7792D-4316-404B-B741-EF09A99A874C}"/>
              </a:ext>
            </a:extLst>
          </p:cNvPr>
          <p:cNvSpPr txBox="1">
            <a:spLocks/>
          </p:cNvSpPr>
          <p:nvPr/>
        </p:nvSpPr>
        <p:spPr>
          <a:xfrm>
            <a:off x="967841" y="6451828"/>
            <a:ext cx="3371684" cy="37285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en-US" altLang="ja-JP" baseline="30000" dirty="0">
                <a:latin typeface="+mn-ea"/>
              </a:rPr>
              <a:t>MC:SEN</a:t>
            </a:r>
            <a:r>
              <a:rPr lang="ja-JP" altLang="en-US" baseline="30000" dirty="0">
                <a:latin typeface="+mn-ea"/>
              </a:rPr>
              <a:t>＆みーねー</a:t>
            </a:r>
            <a:endParaRPr lang="en-US" altLang="ja-JP" baseline="30000" dirty="0">
              <a:latin typeface="+mn-ea"/>
            </a:endParaRPr>
          </a:p>
        </p:txBody>
      </p:sp>
      <p:pic>
        <p:nvPicPr>
          <p:cNvPr id="17" name="図 16">
            <a:extLst>
              <a:ext uri="{FF2B5EF4-FFF2-40B4-BE49-F238E27FC236}">
                <a16:creationId xmlns:a16="http://schemas.microsoft.com/office/drawing/2014/main" id="{A1442E0B-380E-40AA-A10C-E91304C31AC1}"/>
              </a:ext>
            </a:extLst>
          </p:cNvPr>
          <p:cNvPicPr>
            <a:picLocks noChangeAspect="1"/>
          </p:cNvPicPr>
          <p:nvPr/>
        </p:nvPicPr>
        <p:blipFill>
          <a:blip r:embed="rId8"/>
          <a:stretch>
            <a:fillRect/>
          </a:stretch>
        </p:blipFill>
        <p:spPr>
          <a:xfrm rot="802856" flipH="1">
            <a:off x="7112372" y="2959768"/>
            <a:ext cx="4219637" cy="3824558"/>
          </a:xfrm>
          <a:prstGeom prst="rect">
            <a:avLst/>
          </a:prstGeom>
        </p:spPr>
      </p:pic>
      <p:pic>
        <p:nvPicPr>
          <p:cNvPr id="3" name="オーディオ 2">
            <a:hlinkClick r:id="" action="ppaction://media"/>
            <a:extLst>
              <a:ext uri="{FF2B5EF4-FFF2-40B4-BE49-F238E27FC236}">
                <a16:creationId xmlns:a16="http://schemas.microsoft.com/office/drawing/2014/main" id="{ED580C04-8A39-4042-A5A6-750FC33C44B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569101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3651">
        <p15:prstTrans prst="airplane"/>
      </p:transition>
    </mc:Choice>
    <mc:Fallback xmlns="">
      <p:transition spd="slow" advTm="136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1+#ppt_w/2"/>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ppt_w</p:attrName>
                                        </p:attrNameLst>
                                      </p:cBhvr>
                                      <p:tavLst>
                                        <p:tav tm="0" fmla="#ppt_w*sin(2.5*pi*$)">
                                          <p:val>
                                            <p:fltVal val="0"/>
                                          </p:val>
                                        </p:tav>
                                        <p:tav tm="100000">
                                          <p:val>
                                            <p:fltVal val="1"/>
                                          </p:val>
                                        </p:tav>
                                      </p:tavLst>
                                    </p:anim>
                                    <p:anim calcmode="lin" valueType="num">
                                      <p:cBhvr>
                                        <p:cTn id="43" dur="1000" fill="hold"/>
                                        <p:tgtEl>
                                          <p:spTgt spid="27"/>
                                        </p:tgtEl>
                                        <p:attrNameLst>
                                          <p:attrName>ppt_h</p:attrName>
                                        </p:attrNameLst>
                                      </p:cBhvr>
                                      <p:tavLst>
                                        <p:tav tm="0">
                                          <p:val>
                                            <p:strVal val="#ppt_h"/>
                                          </p:val>
                                        </p:tav>
                                        <p:tav tm="100000">
                                          <p:val>
                                            <p:strVal val="#ppt_h"/>
                                          </p:val>
                                        </p:tav>
                                      </p:tavLst>
                                    </p:anim>
                                  </p:childTnLst>
                                </p:cTn>
                              </p:par>
                              <p:par>
                                <p:cTn id="44" presetID="45"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ppt_w</p:attrName>
                                        </p:attrNameLst>
                                      </p:cBhvr>
                                      <p:tavLst>
                                        <p:tav tm="0" fmla="#ppt_w*sin(2.5*pi*$)">
                                          <p:val>
                                            <p:fltVal val="0"/>
                                          </p:val>
                                        </p:tav>
                                        <p:tav tm="100000">
                                          <p:val>
                                            <p:fltVal val="1"/>
                                          </p:val>
                                        </p:tav>
                                      </p:tavLst>
                                    </p:anim>
                                    <p:anim calcmode="lin" valueType="num">
                                      <p:cBhvr>
                                        <p:cTn id="48" dur="1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down)">
                                      <p:cBhvr>
                                        <p:cTn id="53" dur="580">
                                          <p:stCondLst>
                                            <p:cond delay="0"/>
                                          </p:stCondLst>
                                        </p:cTn>
                                        <p:tgtEl>
                                          <p:spTgt spid="28"/>
                                        </p:tgtEl>
                                      </p:cBhvr>
                                    </p:animEffect>
                                    <p:anim calcmode="lin" valueType="num">
                                      <p:cBhvr>
                                        <p:cTn id="5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9" dur="26">
                                          <p:stCondLst>
                                            <p:cond delay="650"/>
                                          </p:stCondLst>
                                        </p:cTn>
                                        <p:tgtEl>
                                          <p:spTgt spid="28"/>
                                        </p:tgtEl>
                                      </p:cBhvr>
                                      <p:to x="100000" y="60000"/>
                                    </p:animScale>
                                    <p:animScale>
                                      <p:cBhvr>
                                        <p:cTn id="60" dur="166" decel="50000">
                                          <p:stCondLst>
                                            <p:cond delay="676"/>
                                          </p:stCondLst>
                                        </p:cTn>
                                        <p:tgtEl>
                                          <p:spTgt spid="28"/>
                                        </p:tgtEl>
                                      </p:cBhvr>
                                      <p:to x="100000" y="100000"/>
                                    </p:animScale>
                                    <p:animScale>
                                      <p:cBhvr>
                                        <p:cTn id="61" dur="26">
                                          <p:stCondLst>
                                            <p:cond delay="1312"/>
                                          </p:stCondLst>
                                        </p:cTn>
                                        <p:tgtEl>
                                          <p:spTgt spid="28"/>
                                        </p:tgtEl>
                                      </p:cBhvr>
                                      <p:to x="100000" y="80000"/>
                                    </p:animScale>
                                    <p:animScale>
                                      <p:cBhvr>
                                        <p:cTn id="62" dur="166" decel="50000">
                                          <p:stCondLst>
                                            <p:cond delay="1338"/>
                                          </p:stCondLst>
                                        </p:cTn>
                                        <p:tgtEl>
                                          <p:spTgt spid="28"/>
                                        </p:tgtEl>
                                      </p:cBhvr>
                                      <p:to x="100000" y="100000"/>
                                    </p:animScale>
                                    <p:animScale>
                                      <p:cBhvr>
                                        <p:cTn id="63" dur="26">
                                          <p:stCondLst>
                                            <p:cond delay="1642"/>
                                          </p:stCondLst>
                                        </p:cTn>
                                        <p:tgtEl>
                                          <p:spTgt spid="28"/>
                                        </p:tgtEl>
                                      </p:cBhvr>
                                      <p:to x="100000" y="90000"/>
                                    </p:animScale>
                                    <p:animScale>
                                      <p:cBhvr>
                                        <p:cTn id="64" dur="166" decel="50000">
                                          <p:stCondLst>
                                            <p:cond delay="1668"/>
                                          </p:stCondLst>
                                        </p:cTn>
                                        <p:tgtEl>
                                          <p:spTgt spid="28"/>
                                        </p:tgtEl>
                                      </p:cBhvr>
                                      <p:to x="100000" y="100000"/>
                                    </p:animScale>
                                    <p:animScale>
                                      <p:cBhvr>
                                        <p:cTn id="65" dur="26">
                                          <p:stCondLst>
                                            <p:cond delay="1808"/>
                                          </p:stCondLst>
                                        </p:cTn>
                                        <p:tgtEl>
                                          <p:spTgt spid="28"/>
                                        </p:tgtEl>
                                      </p:cBhvr>
                                      <p:to x="100000" y="95000"/>
                                    </p:animScale>
                                    <p:animScale>
                                      <p:cBhvr>
                                        <p:cTn id="66" dur="166" decel="50000">
                                          <p:stCondLst>
                                            <p:cond delay="1834"/>
                                          </p:stCondLst>
                                        </p:cTn>
                                        <p:tgtEl>
                                          <p:spTgt spid="28"/>
                                        </p:tgtEl>
                                      </p:cBhvr>
                                      <p:to x="100000" y="100000"/>
                                    </p:animScale>
                                  </p:childTnLst>
                                </p:cTn>
                              </p:par>
                              <p:par>
                                <p:cTn id="67" presetID="26"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580">
                                          <p:stCondLst>
                                            <p:cond delay="0"/>
                                          </p:stCondLst>
                                        </p:cTn>
                                        <p:tgtEl>
                                          <p:spTgt spid="29"/>
                                        </p:tgtEl>
                                      </p:cBhvr>
                                    </p:animEffect>
                                    <p:anim calcmode="lin" valueType="num">
                                      <p:cBhvr>
                                        <p:cTn id="7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5" dur="26">
                                          <p:stCondLst>
                                            <p:cond delay="650"/>
                                          </p:stCondLst>
                                        </p:cTn>
                                        <p:tgtEl>
                                          <p:spTgt spid="29"/>
                                        </p:tgtEl>
                                      </p:cBhvr>
                                      <p:to x="100000" y="60000"/>
                                    </p:animScale>
                                    <p:animScale>
                                      <p:cBhvr>
                                        <p:cTn id="76" dur="166" decel="50000">
                                          <p:stCondLst>
                                            <p:cond delay="676"/>
                                          </p:stCondLst>
                                        </p:cTn>
                                        <p:tgtEl>
                                          <p:spTgt spid="29"/>
                                        </p:tgtEl>
                                      </p:cBhvr>
                                      <p:to x="100000" y="100000"/>
                                    </p:animScale>
                                    <p:animScale>
                                      <p:cBhvr>
                                        <p:cTn id="77" dur="26">
                                          <p:stCondLst>
                                            <p:cond delay="1312"/>
                                          </p:stCondLst>
                                        </p:cTn>
                                        <p:tgtEl>
                                          <p:spTgt spid="29"/>
                                        </p:tgtEl>
                                      </p:cBhvr>
                                      <p:to x="100000" y="80000"/>
                                    </p:animScale>
                                    <p:animScale>
                                      <p:cBhvr>
                                        <p:cTn id="78" dur="166" decel="50000">
                                          <p:stCondLst>
                                            <p:cond delay="1338"/>
                                          </p:stCondLst>
                                        </p:cTn>
                                        <p:tgtEl>
                                          <p:spTgt spid="29"/>
                                        </p:tgtEl>
                                      </p:cBhvr>
                                      <p:to x="100000" y="100000"/>
                                    </p:animScale>
                                    <p:animScale>
                                      <p:cBhvr>
                                        <p:cTn id="79" dur="26">
                                          <p:stCondLst>
                                            <p:cond delay="1642"/>
                                          </p:stCondLst>
                                        </p:cTn>
                                        <p:tgtEl>
                                          <p:spTgt spid="29"/>
                                        </p:tgtEl>
                                      </p:cBhvr>
                                      <p:to x="100000" y="90000"/>
                                    </p:animScale>
                                    <p:animScale>
                                      <p:cBhvr>
                                        <p:cTn id="80" dur="166" decel="50000">
                                          <p:stCondLst>
                                            <p:cond delay="1668"/>
                                          </p:stCondLst>
                                        </p:cTn>
                                        <p:tgtEl>
                                          <p:spTgt spid="29"/>
                                        </p:tgtEl>
                                      </p:cBhvr>
                                      <p:to x="100000" y="100000"/>
                                    </p:animScale>
                                    <p:animScale>
                                      <p:cBhvr>
                                        <p:cTn id="81" dur="26">
                                          <p:stCondLst>
                                            <p:cond delay="1808"/>
                                          </p:stCondLst>
                                        </p:cTn>
                                        <p:tgtEl>
                                          <p:spTgt spid="29"/>
                                        </p:tgtEl>
                                      </p:cBhvr>
                                      <p:to x="100000" y="95000"/>
                                    </p:animScale>
                                    <p:animScale>
                                      <p:cBhvr>
                                        <p:cTn id="82" dur="166" decel="50000">
                                          <p:stCondLst>
                                            <p:cond delay="1834"/>
                                          </p:stCondLst>
                                        </p:cTn>
                                        <p:tgtEl>
                                          <p:spTgt spid="29"/>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35" presetClass="entr" presetSubtype="0" fill="hold"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0"/>
                                        <p:tgtEl>
                                          <p:spTgt spid="17"/>
                                        </p:tgtEl>
                                      </p:cBhvr>
                                    </p:animEffect>
                                    <p:anim calcmode="lin" valueType="num">
                                      <p:cBhvr>
                                        <p:cTn id="88" dur="2000" fill="hold"/>
                                        <p:tgtEl>
                                          <p:spTgt spid="17"/>
                                        </p:tgtEl>
                                        <p:attrNameLst>
                                          <p:attrName>style.rotation</p:attrName>
                                        </p:attrNameLst>
                                      </p:cBhvr>
                                      <p:tavLst>
                                        <p:tav tm="0">
                                          <p:val>
                                            <p:fltVal val="720"/>
                                          </p:val>
                                        </p:tav>
                                        <p:tav tm="100000">
                                          <p:val>
                                            <p:fltVal val="0"/>
                                          </p:val>
                                        </p:tav>
                                      </p:tavLst>
                                    </p:anim>
                                    <p:anim calcmode="lin" valueType="num">
                                      <p:cBhvr>
                                        <p:cTn id="89" dur="2000" fill="hold"/>
                                        <p:tgtEl>
                                          <p:spTgt spid="17"/>
                                        </p:tgtEl>
                                        <p:attrNameLst>
                                          <p:attrName>ppt_h</p:attrName>
                                        </p:attrNameLst>
                                      </p:cBhvr>
                                      <p:tavLst>
                                        <p:tav tm="0">
                                          <p:val>
                                            <p:fltVal val="0"/>
                                          </p:val>
                                        </p:tav>
                                        <p:tav tm="100000">
                                          <p:val>
                                            <p:strVal val="#ppt_h"/>
                                          </p:val>
                                        </p:tav>
                                      </p:tavLst>
                                    </p:anim>
                                    <p:anim calcmode="lin" valueType="num">
                                      <p:cBhvr>
                                        <p:cTn id="90" dur="2000" fill="hold"/>
                                        <p:tgtEl>
                                          <p:spTgt spid="17"/>
                                        </p:tgtEl>
                                        <p:attrNameLst>
                                          <p:attrName>ppt_w</p:attrName>
                                        </p:attrNameLst>
                                      </p:cBhvr>
                                      <p:tavLst>
                                        <p:tav tm="0">
                                          <p:val>
                                            <p:fltVal val="0"/>
                                          </p:val>
                                        </p:tav>
                                        <p:tav tm="100000">
                                          <p:val>
                                            <p:strVal val="#ppt_w"/>
                                          </p:val>
                                        </p:tav>
                                      </p:tavLst>
                                    </p:anim>
                                  </p:childTnLst>
                                </p:cTn>
                              </p:par>
                            </p:childTnLst>
                          </p:cTn>
                        </p:par>
                        <p:par>
                          <p:cTn id="91" fill="hold">
                            <p:stCondLst>
                              <p:cond delay="2000"/>
                            </p:stCondLst>
                            <p:childTnLst>
                              <p:par>
                                <p:cTn id="92" presetID="32" presetClass="emph" presetSubtype="0" fill="hold" nodeType="afterEffect">
                                  <p:stCondLst>
                                    <p:cond delay="0"/>
                                  </p:stCondLst>
                                  <p:childTnLst>
                                    <p:animRot by="120000">
                                      <p:cBhvr>
                                        <p:cTn id="93" dur="100" fill="hold">
                                          <p:stCondLst>
                                            <p:cond delay="0"/>
                                          </p:stCondLst>
                                        </p:cTn>
                                        <p:tgtEl>
                                          <p:spTgt spid="17"/>
                                        </p:tgtEl>
                                        <p:attrNameLst>
                                          <p:attrName>r</p:attrName>
                                        </p:attrNameLst>
                                      </p:cBhvr>
                                    </p:animRot>
                                    <p:animRot by="-240000">
                                      <p:cBhvr>
                                        <p:cTn id="94" dur="200" fill="hold">
                                          <p:stCondLst>
                                            <p:cond delay="200"/>
                                          </p:stCondLst>
                                        </p:cTn>
                                        <p:tgtEl>
                                          <p:spTgt spid="17"/>
                                        </p:tgtEl>
                                        <p:attrNameLst>
                                          <p:attrName>r</p:attrName>
                                        </p:attrNameLst>
                                      </p:cBhvr>
                                    </p:animRot>
                                    <p:animRot by="240000">
                                      <p:cBhvr>
                                        <p:cTn id="95" dur="200" fill="hold">
                                          <p:stCondLst>
                                            <p:cond delay="400"/>
                                          </p:stCondLst>
                                        </p:cTn>
                                        <p:tgtEl>
                                          <p:spTgt spid="17"/>
                                        </p:tgtEl>
                                        <p:attrNameLst>
                                          <p:attrName>r</p:attrName>
                                        </p:attrNameLst>
                                      </p:cBhvr>
                                    </p:animRot>
                                    <p:animRot by="-240000">
                                      <p:cBhvr>
                                        <p:cTn id="96" dur="200" fill="hold">
                                          <p:stCondLst>
                                            <p:cond delay="600"/>
                                          </p:stCondLst>
                                        </p:cTn>
                                        <p:tgtEl>
                                          <p:spTgt spid="17"/>
                                        </p:tgtEl>
                                        <p:attrNameLst>
                                          <p:attrName>r</p:attrName>
                                        </p:attrNameLst>
                                      </p:cBhvr>
                                    </p:animRot>
                                    <p:animRot by="120000">
                                      <p:cBhvr>
                                        <p:cTn id="97" dur="200" fill="hold">
                                          <p:stCondLst>
                                            <p:cond delay="800"/>
                                          </p:stCondLst>
                                        </p:cTn>
                                        <p:tgtEl>
                                          <p:spTgt spid="17"/>
                                        </p:tgtEl>
                                        <p:attrNameLst>
                                          <p:attrName>r</p:attrName>
                                        </p:attrNameLst>
                                      </p:cBhvr>
                                    </p:animRot>
                                  </p:childTnLst>
                                </p:cTn>
                              </p:par>
                            </p:childTnLst>
                          </p:cTn>
                        </p:par>
                      </p:childTnLst>
                    </p:cTn>
                  </p:par>
                  <p:par>
                    <p:cTn id="98" fill="hold">
                      <p:stCondLst>
                        <p:cond delay="indefinite"/>
                      </p:stCondLst>
                      <p:childTnLst>
                        <p:par>
                          <p:cTn id="99" fill="hold">
                            <p:stCondLst>
                              <p:cond delay="0"/>
                            </p:stCondLst>
                            <p:childTnLst>
                              <p:par>
                                <p:cTn id="100" presetID="35"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1000"/>
                                        <p:tgtEl>
                                          <p:spTgt spid="21"/>
                                        </p:tgtEl>
                                      </p:cBhvr>
                                    </p:animEffect>
                                    <p:anim calcmode="lin" valueType="num">
                                      <p:cBhvr>
                                        <p:cTn id="103" dur="1000" fill="hold"/>
                                        <p:tgtEl>
                                          <p:spTgt spid="21"/>
                                        </p:tgtEl>
                                        <p:attrNameLst>
                                          <p:attrName>style.rotation</p:attrName>
                                        </p:attrNameLst>
                                      </p:cBhvr>
                                      <p:tavLst>
                                        <p:tav tm="0">
                                          <p:val>
                                            <p:fltVal val="720"/>
                                          </p:val>
                                        </p:tav>
                                        <p:tav tm="100000">
                                          <p:val>
                                            <p:fltVal val="0"/>
                                          </p:val>
                                        </p:tav>
                                      </p:tavLst>
                                    </p:anim>
                                    <p:anim calcmode="lin" valueType="num">
                                      <p:cBhvr>
                                        <p:cTn id="104" dur="1000" fill="hold"/>
                                        <p:tgtEl>
                                          <p:spTgt spid="21"/>
                                        </p:tgtEl>
                                        <p:attrNameLst>
                                          <p:attrName>ppt_h</p:attrName>
                                        </p:attrNameLst>
                                      </p:cBhvr>
                                      <p:tavLst>
                                        <p:tav tm="0">
                                          <p:val>
                                            <p:fltVal val="0"/>
                                          </p:val>
                                        </p:tav>
                                        <p:tav tm="100000">
                                          <p:val>
                                            <p:strVal val="#ppt_h"/>
                                          </p:val>
                                        </p:tav>
                                      </p:tavLst>
                                    </p:anim>
                                    <p:anim calcmode="lin" valueType="num">
                                      <p:cBhvr>
                                        <p:cTn id="105" dur="1000" fill="hold"/>
                                        <p:tgtEl>
                                          <p:spTgt spid="2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6" fill="hold" display="0">
                  <p:stCondLst>
                    <p:cond delay="indefinite"/>
                  </p:stCondLst>
                  <p:endCondLst>
                    <p:cond evt="onStopAudio" delay="0">
                      <p:tgtEl>
                        <p:sldTgt/>
                      </p:tgtEl>
                    </p:cond>
                  </p:endCondLst>
                </p:cTn>
                <p:tgtEl>
                  <p:spTgt spid="3"/>
                </p:tgtEl>
              </p:cMediaNode>
            </p:audio>
          </p:childTnLst>
        </p:cTn>
      </p:par>
    </p:tnLst>
    <p:bldLst>
      <p:bldP spid="22" grpId="0"/>
      <p:bldP spid="23" grpId="0"/>
      <p:bldP spid="24" grpId="0"/>
      <p:bldP spid="25" grpId="0"/>
      <p:bldP spid="26" grpId="0"/>
      <p:bldP spid="27" grpId="0"/>
      <p:bldP spid="28" grpId="0"/>
      <p:bldP spid="29" grpId="0"/>
      <p:bldP spid="3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E3C50E73-8CB0-4B0A-9F20-29F9E39D9C00}"/>
              </a:ext>
            </a:extLst>
          </p:cNvPr>
          <p:cNvSpPr txBox="1">
            <a:spLocks/>
          </p:cNvSpPr>
          <p:nvPr/>
        </p:nvSpPr>
        <p:spPr>
          <a:xfrm>
            <a:off x="399360" y="499854"/>
            <a:ext cx="9536756" cy="1915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1000" dirty="0">
                <a:latin typeface="HGP創英角ﾎﾟｯﾌﾟ体" panose="040B0A00000000000000" pitchFamily="50" charset="-128"/>
                <a:ea typeface="HGP創英角ﾎﾟｯﾌﾟ体" panose="040B0A00000000000000" pitchFamily="50" charset="-128"/>
              </a:rPr>
              <a:t>❶犬</a:t>
            </a:r>
            <a:endParaRPr lang="ja-JP" altLang="en-US" sz="11000" dirty="0"/>
          </a:p>
        </p:txBody>
      </p:sp>
      <p:sp>
        <p:nvSpPr>
          <p:cNvPr id="4" name="タイトル 1">
            <a:extLst>
              <a:ext uri="{FF2B5EF4-FFF2-40B4-BE49-F238E27FC236}">
                <a16:creationId xmlns:a16="http://schemas.microsoft.com/office/drawing/2014/main" id="{DBA23DEB-286D-43E2-9D20-88C0B3DF440E}"/>
              </a:ext>
            </a:extLst>
          </p:cNvPr>
          <p:cNvSpPr txBox="1">
            <a:spLocks/>
          </p:cNvSpPr>
          <p:nvPr/>
        </p:nvSpPr>
        <p:spPr>
          <a:xfrm>
            <a:off x="399360" y="2471428"/>
            <a:ext cx="9536756" cy="1915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1000" dirty="0">
                <a:latin typeface="HGP創英角ﾎﾟｯﾌﾟ体" panose="040B0A00000000000000" pitchFamily="50" charset="-128"/>
                <a:ea typeface="HGP創英角ﾎﾟｯﾌﾟ体" panose="040B0A00000000000000" pitchFamily="50" charset="-128"/>
              </a:rPr>
              <a:t>❷ワニ</a:t>
            </a:r>
            <a:endParaRPr lang="ja-JP" altLang="en-US" sz="11000" dirty="0"/>
          </a:p>
        </p:txBody>
      </p:sp>
      <p:sp>
        <p:nvSpPr>
          <p:cNvPr id="6" name="タイトル 1">
            <a:extLst>
              <a:ext uri="{FF2B5EF4-FFF2-40B4-BE49-F238E27FC236}">
                <a16:creationId xmlns:a16="http://schemas.microsoft.com/office/drawing/2014/main" id="{5EA55D52-86E4-4FF5-A878-919A768F5210}"/>
              </a:ext>
            </a:extLst>
          </p:cNvPr>
          <p:cNvSpPr txBox="1">
            <a:spLocks/>
          </p:cNvSpPr>
          <p:nvPr/>
        </p:nvSpPr>
        <p:spPr>
          <a:xfrm>
            <a:off x="399360" y="4443002"/>
            <a:ext cx="9536756" cy="1915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1000" dirty="0">
                <a:latin typeface="HGP創英角ﾎﾟｯﾌﾟ体" panose="040B0A00000000000000" pitchFamily="50" charset="-128"/>
                <a:ea typeface="HGP創英角ﾎﾟｯﾌﾟ体" panose="040B0A00000000000000" pitchFamily="50" charset="-128"/>
              </a:rPr>
              <a:t>❸担任の先生</a:t>
            </a:r>
            <a:endParaRPr lang="ja-JP" altLang="en-US" sz="11000" dirty="0"/>
          </a:p>
        </p:txBody>
      </p:sp>
      <p:pic>
        <p:nvPicPr>
          <p:cNvPr id="7" name="図 6">
            <a:extLst>
              <a:ext uri="{FF2B5EF4-FFF2-40B4-BE49-F238E27FC236}">
                <a16:creationId xmlns:a16="http://schemas.microsoft.com/office/drawing/2014/main" id="{3ED2A0B7-3F09-4D11-ACC8-0744F01A80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24163">
            <a:off x="7975024" y="3430531"/>
            <a:ext cx="3723082" cy="3956277"/>
          </a:xfrm>
          <a:prstGeom prst="rect">
            <a:avLst/>
          </a:prstGeom>
        </p:spPr>
      </p:pic>
      <p:pic>
        <p:nvPicPr>
          <p:cNvPr id="9" name="図 8">
            <a:extLst>
              <a:ext uri="{FF2B5EF4-FFF2-40B4-BE49-F238E27FC236}">
                <a16:creationId xmlns:a16="http://schemas.microsoft.com/office/drawing/2014/main" id="{C37A4CBE-743A-456A-BFA6-2505D795CF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08639">
            <a:off x="4470246" y="281537"/>
            <a:ext cx="2710068" cy="2801078"/>
          </a:xfrm>
          <a:prstGeom prst="rect">
            <a:avLst/>
          </a:prstGeom>
        </p:spPr>
      </p:pic>
      <p:pic>
        <p:nvPicPr>
          <p:cNvPr id="10" name="図 9">
            <a:extLst>
              <a:ext uri="{FF2B5EF4-FFF2-40B4-BE49-F238E27FC236}">
                <a16:creationId xmlns:a16="http://schemas.microsoft.com/office/drawing/2014/main" id="{75CEC516-281B-449B-AC15-FF3EF412FE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55143">
            <a:off x="5436434" y="2882848"/>
            <a:ext cx="4424008" cy="1288634"/>
          </a:xfrm>
          <a:prstGeom prst="rect">
            <a:avLst/>
          </a:prstGeom>
        </p:spPr>
      </p:pic>
      <p:pic>
        <p:nvPicPr>
          <p:cNvPr id="8" name="オーディオ 7">
            <a:hlinkClick r:id="" action="ppaction://media"/>
            <a:extLst>
              <a:ext uri="{FF2B5EF4-FFF2-40B4-BE49-F238E27FC236}">
                <a16:creationId xmlns:a16="http://schemas.microsoft.com/office/drawing/2014/main" id="{A075C2AE-9814-44C1-BF56-9979565EFD8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723564902"/>
      </p:ext>
    </p:extLst>
  </p:cSld>
  <p:clrMapOvr>
    <a:masterClrMapping/>
  </p:clrMapOvr>
  <p:transition spd="slow" advTm="669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290">
                                          <p:stCondLst>
                                            <p:cond delay="0"/>
                                          </p:stCondLst>
                                        </p:cTn>
                                        <p:tgtEl>
                                          <p:spTgt spid="10"/>
                                        </p:tgtEl>
                                      </p:cBhvr>
                                    </p:animEffect>
                                    <p:anim calcmode="lin" valueType="num">
                                      <p:cBhvr>
                                        <p:cTn id="28"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9"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0"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31"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32"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33" dur="13">
                                          <p:stCondLst>
                                            <p:cond delay="325"/>
                                          </p:stCondLst>
                                        </p:cTn>
                                        <p:tgtEl>
                                          <p:spTgt spid="10"/>
                                        </p:tgtEl>
                                      </p:cBhvr>
                                      <p:to x="100000" y="60000"/>
                                    </p:animScale>
                                    <p:animScale>
                                      <p:cBhvr>
                                        <p:cTn id="34" dur="83" decel="50000">
                                          <p:stCondLst>
                                            <p:cond delay="338"/>
                                          </p:stCondLst>
                                        </p:cTn>
                                        <p:tgtEl>
                                          <p:spTgt spid="10"/>
                                        </p:tgtEl>
                                      </p:cBhvr>
                                      <p:to x="100000" y="100000"/>
                                    </p:animScale>
                                    <p:animScale>
                                      <p:cBhvr>
                                        <p:cTn id="35" dur="13">
                                          <p:stCondLst>
                                            <p:cond delay="656"/>
                                          </p:stCondLst>
                                        </p:cTn>
                                        <p:tgtEl>
                                          <p:spTgt spid="10"/>
                                        </p:tgtEl>
                                      </p:cBhvr>
                                      <p:to x="100000" y="80000"/>
                                    </p:animScale>
                                    <p:animScale>
                                      <p:cBhvr>
                                        <p:cTn id="36" dur="83" decel="50000">
                                          <p:stCondLst>
                                            <p:cond delay="669"/>
                                          </p:stCondLst>
                                        </p:cTn>
                                        <p:tgtEl>
                                          <p:spTgt spid="10"/>
                                        </p:tgtEl>
                                      </p:cBhvr>
                                      <p:to x="100000" y="100000"/>
                                    </p:animScale>
                                    <p:animScale>
                                      <p:cBhvr>
                                        <p:cTn id="37" dur="13">
                                          <p:stCondLst>
                                            <p:cond delay="821"/>
                                          </p:stCondLst>
                                        </p:cTn>
                                        <p:tgtEl>
                                          <p:spTgt spid="10"/>
                                        </p:tgtEl>
                                      </p:cBhvr>
                                      <p:to x="100000" y="90000"/>
                                    </p:animScale>
                                    <p:animScale>
                                      <p:cBhvr>
                                        <p:cTn id="38" dur="83" decel="50000">
                                          <p:stCondLst>
                                            <p:cond delay="834"/>
                                          </p:stCondLst>
                                        </p:cTn>
                                        <p:tgtEl>
                                          <p:spTgt spid="10"/>
                                        </p:tgtEl>
                                      </p:cBhvr>
                                      <p:to x="100000" y="100000"/>
                                    </p:animScale>
                                    <p:animScale>
                                      <p:cBhvr>
                                        <p:cTn id="39" dur="13">
                                          <p:stCondLst>
                                            <p:cond delay="904"/>
                                          </p:stCondLst>
                                        </p:cTn>
                                        <p:tgtEl>
                                          <p:spTgt spid="10"/>
                                        </p:tgtEl>
                                      </p:cBhvr>
                                      <p:to x="100000" y="95000"/>
                                    </p:animScale>
                                    <p:animScale>
                                      <p:cBhvr>
                                        <p:cTn id="40" dur="83" decel="50000">
                                          <p:stCondLst>
                                            <p:cond delay="917"/>
                                          </p:stCondLst>
                                        </p:cTn>
                                        <p:tgtEl>
                                          <p:spTgt spid="10"/>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randombar(horizont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8"/>
                </p:tgtEl>
              </p:cMediaNode>
            </p:audio>
          </p:childTnLst>
        </p:cTn>
      </p:par>
    </p:tnLst>
    <p:bldLst>
      <p:bldP spid="3" grpId="0"/>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68D2573E-F4A6-4AA7-A9A5-53A334D4A796}"/>
              </a:ext>
            </a:extLst>
          </p:cNvPr>
          <p:cNvSpPr txBox="1">
            <a:spLocks/>
          </p:cNvSpPr>
          <p:nvPr/>
        </p:nvSpPr>
        <p:spPr>
          <a:xfrm>
            <a:off x="344500" y="219882"/>
            <a:ext cx="5419411"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せいかいは</a:t>
            </a:r>
            <a:r>
              <a:rPr lang="en-US" altLang="ja-JP" sz="6000" dirty="0">
                <a:latin typeface="HGP創英角ﾎﾟｯﾌﾟ体" panose="040B0A00000000000000" pitchFamily="50" charset="-128"/>
                <a:ea typeface="HGP創英角ﾎﾟｯﾌﾟ体" panose="040B0A00000000000000" pitchFamily="50" charset="-128"/>
              </a:rPr>
              <a:t>…</a:t>
            </a:r>
            <a:endParaRPr lang="ja-JP" altLang="en-US" dirty="0"/>
          </a:p>
        </p:txBody>
      </p:sp>
      <p:sp>
        <p:nvSpPr>
          <p:cNvPr id="5" name="タイトル 1">
            <a:extLst>
              <a:ext uri="{FF2B5EF4-FFF2-40B4-BE49-F238E27FC236}">
                <a16:creationId xmlns:a16="http://schemas.microsoft.com/office/drawing/2014/main" id="{797D21DB-4878-4B0A-9B97-D5D795B38F64}"/>
              </a:ext>
            </a:extLst>
          </p:cNvPr>
          <p:cNvSpPr txBox="1">
            <a:spLocks/>
          </p:cNvSpPr>
          <p:nvPr/>
        </p:nvSpPr>
        <p:spPr>
          <a:xfrm>
            <a:off x="521034" y="1821840"/>
            <a:ext cx="2533171" cy="1397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9600" dirty="0">
                <a:latin typeface="HGP創英角ﾎﾟｯﾌﾟ体" panose="040B0A00000000000000" pitchFamily="50" charset="-128"/>
                <a:ea typeface="HGP創英角ﾎﾟｯﾌﾟ体" panose="040B0A00000000000000" pitchFamily="50" charset="-128"/>
              </a:rPr>
              <a:t>ワニ</a:t>
            </a:r>
            <a:endParaRPr lang="ja-JP" altLang="en-US" sz="9600" dirty="0"/>
          </a:p>
        </p:txBody>
      </p:sp>
      <p:pic>
        <p:nvPicPr>
          <p:cNvPr id="4" name="図 3">
            <a:extLst>
              <a:ext uri="{FF2B5EF4-FFF2-40B4-BE49-F238E27FC236}">
                <a16:creationId xmlns:a16="http://schemas.microsoft.com/office/drawing/2014/main" id="{AC6EAB02-8FC0-4846-9D13-EEDD929CF5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399" y="1723964"/>
            <a:ext cx="8287322" cy="4663440"/>
          </a:xfrm>
          <a:prstGeom prst="rect">
            <a:avLst/>
          </a:prstGeom>
        </p:spPr>
      </p:pic>
      <p:sp>
        <p:nvSpPr>
          <p:cNvPr id="9" name="テキスト ボックス 8">
            <a:extLst>
              <a:ext uri="{FF2B5EF4-FFF2-40B4-BE49-F238E27FC236}">
                <a16:creationId xmlns:a16="http://schemas.microsoft.com/office/drawing/2014/main" id="{5B824DCC-0B90-4C6A-8ED5-3AFBEC184488}"/>
              </a:ext>
            </a:extLst>
          </p:cNvPr>
          <p:cNvSpPr txBox="1"/>
          <p:nvPr/>
        </p:nvSpPr>
        <p:spPr>
          <a:xfrm>
            <a:off x="9761907" y="6433844"/>
            <a:ext cx="6098146" cy="369332"/>
          </a:xfrm>
          <a:prstGeom prst="rect">
            <a:avLst/>
          </a:prstGeom>
          <a:noFill/>
        </p:spPr>
        <p:txBody>
          <a:bodyPr wrap="square">
            <a:spAutoFit/>
          </a:bodyPr>
          <a:lstStyle/>
          <a:p>
            <a:r>
              <a:rPr lang="en-US" altLang="ja-JP" sz="1800" kern="0" dirty="0">
                <a:effectLst/>
                <a:latin typeface="ＭＳ Ｐゴシック" panose="020B0600070205080204" pitchFamily="50" charset="-128"/>
                <a:cs typeface="ＭＳ Ｐゴシック" panose="020B0600070205080204" pitchFamily="50" charset="-128"/>
              </a:rPr>
              <a:t>©️</a:t>
            </a:r>
            <a:r>
              <a:rPr lang="ja-JP" altLang="ja-JP" sz="1800" kern="0" dirty="0">
                <a:effectLst/>
                <a:ea typeface="ＭＳ Ｐゴシック" panose="020B0600070205080204" pitchFamily="50" charset="-128"/>
                <a:cs typeface="ＭＳ Ｐゴシック" panose="020B0600070205080204" pitchFamily="50" charset="-128"/>
              </a:rPr>
              <a:t>熱川バナナワニ園</a:t>
            </a:r>
            <a:endParaRPr lang="ja-JP" altLang="en-US" dirty="0"/>
          </a:p>
        </p:txBody>
      </p:sp>
      <p:pic>
        <p:nvPicPr>
          <p:cNvPr id="3" name="オーディオ 2">
            <a:hlinkClick r:id="" action="ppaction://media"/>
            <a:extLst>
              <a:ext uri="{FF2B5EF4-FFF2-40B4-BE49-F238E27FC236}">
                <a16:creationId xmlns:a16="http://schemas.microsoft.com/office/drawing/2014/main" id="{51FB0940-184A-4245-A3A1-63AEC1FFDB3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07932600"/>
      </p:ext>
    </p:extLst>
  </p:cSld>
  <p:clrMapOvr>
    <a:masterClrMapping/>
  </p:clrMapOvr>
  <mc:AlternateContent xmlns:mc="http://schemas.openxmlformats.org/markup-compatibility/2006" xmlns:p14="http://schemas.microsoft.com/office/powerpoint/2010/main">
    <mc:Choice Requires="p14">
      <p:transition spd="slow" p14:dur="900" advTm="8536">
        <p14:warp dir="in"/>
      </p:transition>
    </mc:Choice>
    <mc:Fallback xmlns="">
      <p:transition spd="slow" advTm="85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1">
            <a:extLst>
              <a:ext uri="{FF2B5EF4-FFF2-40B4-BE49-F238E27FC236}">
                <a16:creationId xmlns:a16="http://schemas.microsoft.com/office/drawing/2014/main" id="{79EF4C7D-0628-4906-A526-FEAB1245C4EF}"/>
              </a:ext>
            </a:extLst>
          </p:cNvPr>
          <p:cNvSpPr txBox="1">
            <a:spLocks/>
          </p:cNvSpPr>
          <p:nvPr/>
        </p:nvSpPr>
        <p:spPr>
          <a:xfrm>
            <a:off x="1483346" y="234947"/>
            <a:ext cx="10008777" cy="14818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ja-JP" altLang="en-US" sz="4000" dirty="0">
                <a:latin typeface="HGP創英角ﾎﾟｯﾌﾟ体" panose="040B0A00000000000000" pitchFamily="50" charset="-128"/>
                <a:ea typeface="HGP創英角ﾎﾟｯﾌﾟ体" panose="040B0A00000000000000" pitchFamily="50" charset="-128"/>
              </a:rPr>
              <a:t>いったんつかまえたえものをはなさないように、とがった歯がたくさん並んでいます。</a:t>
            </a:r>
            <a:endParaRPr lang="ja-JP" altLang="en-US" sz="4000" dirty="0"/>
          </a:p>
        </p:txBody>
      </p:sp>
      <p:sp>
        <p:nvSpPr>
          <p:cNvPr id="4" name="タイトル 1">
            <a:extLst>
              <a:ext uri="{FF2B5EF4-FFF2-40B4-BE49-F238E27FC236}">
                <a16:creationId xmlns:a16="http://schemas.microsoft.com/office/drawing/2014/main" id="{2C7FCB86-F6F5-4C2D-8CD0-DBE599E8750C}"/>
              </a:ext>
            </a:extLst>
          </p:cNvPr>
          <p:cNvSpPr txBox="1">
            <a:spLocks/>
          </p:cNvSpPr>
          <p:nvPr/>
        </p:nvSpPr>
        <p:spPr>
          <a:xfrm>
            <a:off x="4617920" y="3429000"/>
            <a:ext cx="5419411"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イラスト</a:t>
            </a:r>
            <a:endParaRPr lang="ja-JP" altLang="en-US" dirty="0"/>
          </a:p>
        </p:txBody>
      </p:sp>
      <p:pic>
        <p:nvPicPr>
          <p:cNvPr id="8" name="図 7">
            <a:extLst>
              <a:ext uri="{FF2B5EF4-FFF2-40B4-BE49-F238E27FC236}">
                <a16:creationId xmlns:a16="http://schemas.microsoft.com/office/drawing/2014/main" id="{054DF85B-9240-4F12-BA4D-A8816AC5B5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5961" y="2073498"/>
            <a:ext cx="6379336" cy="4784502"/>
          </a:xfrm>
          <a:prstGeom prst="rect">
            <a:avLst/>
          </a:prstGeom>
        </p:spPr>
      </p:pic>
      <p:sp>
        <p:nvSpPr>
          <p:cNvPr id="7" name="テキスト ボックス 6">
            <a:extLst>
              <a:ext uri="{FF2B5EF4-FFF2-40B4-BE49-F238E27FC236}">
                <a16:creationId xmlns:a16="http://schemas.microsoft.com/office/drawing/2014/main" id="{CD2CF699-3B83-4DBC-A452-D3A16B59A2A2}"/>
              </a:ext>
            </a:extLst>
          </p:cNvPr>
          <p:cNvSpPr txBox="1"/>
          <p:nvPr/>
        </p:nvSpPr>
        <p:spPr>
          <a:xfrm>
            <a:off x="6870121" y="6438387"/>
            <a:ext cx="6098146" cy="369332"/>
          </a:xfrm>
          <a:prstGeom prst="rect">
            <a:avLst/>
          </a:prstGeom>
          <a:noFill/>
        </p:spPr>
        <p:txBody>
          <a:bodyPr wrap="square">
            <a:spAutoFit/>
          </a:bodyPr>
          <a:lstStyle/>
          <a:p>
            <a:r>
              <a:rPr lang="en-US" altLang="ja-JP" sz="1800" kern="0" dirty="0">
                <a:solidFill>
                  <a:schemeClr val="bg1"/>
                </a:solidFill>
                <a:effectLst/>
                <a:latin typeface="ＭＳ Ｐゴシック" panose="020B0600070205080204" pitchFamily="50" charset="-128"/>
                <a:cs typeface="ＭＳ Ｐゴシック" panose="020B0600070205080204" pitchFamily="50" charset="-128"/>
              </a:rPr>
              <a:t>©️</a:t>
            </a:r>
            <a:r>
              <a:rPr lang="ja-JP" altLang="ja-JP" sz="1800" kern="0" dirty="0">
                <a:solidFill>
                  <a:schemeClr val="bg1"/>
                </a:solidFill>
                <a:effectLst/>
                <a:ea typeface="ＭＳ Ｐゴシック" panose="020B0600070205080204" pitchFamily="50" charset="-128"/>
                <a:cs typeface="ＭＳ Ｐゴシック" panose="020B0600070205080204" pitchFamily="50" charset="-128"/>
              </a:rPr>
              <a:t>熱川バナナワニ園</a:t>
            </a:r>
            <a:endParaRPr lang="ja-JP" altLang="en-US" dirty="0">
              <a:solidFill>
                <a:schemeClr val="bg1"/>
              </a:solidFill>
            </a:endParaRPr>
          </a:p>
        </p:txBody>
      </p:sp>
      <p:pic>
        <p:nvPicPr>
          <p:cNvPr id="2" name="オーディオ 1">
            <a:hlinkClick r:id="" action="ppaction://media"/>
            <a:extLst>
              <a:ext uri="{FF2B5EF4-FFF2-40B4-BE49-F238E27FC236}">
                <a16:creationId xmlns:a16="http://schemas.microsoft.com/office/drawing/2014/main" id="{FF7F1C5F-AC97-4E8D-96F6-D981966D25B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83153114"/>
      </p:ext>
    </p:extLst>
  </p:cSld>
  <p:clrMapOvr>
    <a:masterClrMapping/>
  </p:clrMapOvr>
  <p:transition spd="slow" advTm="1051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2">
            <a:extLst>
              <a:ext uri="{FF2B5EF4-FFF2-40B4-BE49-F238E27FC236}">
                <a16:creationId xmlns:a16="http://schemas.microsoft.com/office/drawing/2014/main" id="{E48FD415-4DA5-4657-ACE2-75781F0B2D45}"/>
              </a:ext>
            </a:extLst>
          </p:cNvPr>
          <p:cNvSpPr>
            <a:spLocks noGrp="1"/>
          </p:cNvSpPr>
          <p:nvPr>
            <p:ph idx="1"/>
          </p:nvPr>
        </p:nvSpPr>
        <p:spPr>
          <a:xfrm>
            <a:off x="3414384" y="553087"/>
            <a:ext cx="7506410" cy="1543731"/>
          </a:xfrm>
        </p:spPr>
        <p:txBody>
          <a:bodyPr>
            <a:normAutofit fontScale="92500" lnSpcReduction="10000"/>
          </a:bodyPr>
          <a:lstStyle/>
          <a:p>
            <a:pPr marL="0" indent="0">
              <a:buNone/>
            </a:pPr>
            <a:r>
              <a:rPr kumimoji="1" lang="ja-JP" altLang="en-US" sz="5400" dirty="0">
                <a:latin typeface="HGP創英角ﾎﾟｯﾌﾟ体" panose="040B0A00000000000000" pitchFamily="50" charset="-128"/>
                <a:ea typeface="HGP創英角ﾎﾟｯﾌﾟ体" panose="040B0A00000000000000" pitchFamily="50" charset="-128"/>
              </a:rPr>
              <a:t>ではもう一つ、</a:t>
            </a:r>
            <a:endParaRPr kumimoji="1" lang="en-US" altLang="ja-JP" sz="54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5400" dirty="0">
                <a:latin typeface="HGP創英角ﾎﾟｯﾌﾟ体" panose="040B0A00000000000000" pitchFamily="50" charset="-128"/>
                <a:ea typeface="HGP創英角ﾎﾟｯﾌﾟ体" panose="040B0A00000000000000" pitchFamily="50" charset="-128"/>
              </a:rPr>
              <a:t>これは何の歯でしょうか？　　　　　　　　　　　　</a:t>
            </a:r>
            <a:endParaRPr kumimoji="1" lang="en-US" altLang="ja-JP" sz="5400" dirty="0">
              <a:latin typeface="HGP創英角ﾎﾟｯﾌﾟ体" panose="040B0A00000000000000" pitchFamily="50" charset="-128"/>
              <a:ea typeface="HGP創英角ﾎﾟｯﾌﾟ体" panose="040B0A00000000000000" pitchFamily="50" charset="-128"/>
            </a:endParaRPr>
          </a:p>
        </p:txBody>
      </p:sp>
      <p:pic>
        <p:nvPicPr>
          <p:cNvPr id="6" name="図 5">
            <a:extLst>
              <a:ext uri="{FF2B5EF4-FFF2-40B4-BE49-F238E27FC236}">
                <a16:creationId xmlns:a16="http://schemas.microsoft.com/office/drawing/2014/main" id="{18506B75-9EDF-45B9-97D3-D9615F09A2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546" y="2217013"/>
            <a:ext cx="5860025" cy="3895142"/>
          </a:xfrm>
          <a:prstGeom prst="rect">
            <a:avLst/>
          </a:prstGeom>
        </p:spPr>
      </p:pic>
      <p:sp>
        <p:nvSpPr>
          <p:cNvPr id="8" name="コンテンツ プレースホルダー 2">
            <a:extLst>
              <a:ext uri="{FF2B5EF4-FFF2-40B4-BE49-F238E27FC236}">
                <a16:creationId xmlns:a16="http://schemas.microsoft.com/office/drawing/2014/main" id="{70820318-75B0-4A09-A2B2-E6B0695AE7B9}"/>
              </a:ext>
            </a:extLst>
          </p:cNvPr>
          <p:cNvSpPr txBox="1">
            <a:spLocks/>
          </p:cNvSpPr>
          <p:nvPr/>
        </p:nvSpPr>
        <p:spPr>
          <a:xfrm>
            <a:off x="3205133" y="6543334"/>
            <a:ext cx="7506410" cy="314666"/>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baseline="30000" dirty="0"/>
              <a:t>写真：国立モンゴル医科大学 歯学部 客員教授　岡崎 好秀</a:t>
            </a:r>
          </a:p>
          <a:p>
            <a:endParaRPr lang="en-US" altLang="ja-JP" sz="2000" dirty="0">
              <a:latin typeface="A-OTF UD新ゴ Pro L" panose="020B0300000000000000" pitchFamily="34" charset="-128"/>
              <a:ea typeface="A-OTF UD新ゴ Pro L" panose="020B0300000000000000" pitchFamily="34" charset="-128"/>
            </a:endParaRPr>
          </a:p>
        </p:txBody>
      </p:sp>
      <p:sp>
        <p:nvSpPr>
          <p:cNvPr id="7" name="コンテンツ プレースホルダー 2">
            <a:extLst>
              <a:ext uri="{FF2B5EF4-FFF2-40B4-BE49-F238E27FC236}">
                <a16:creationId xmlns:a16="http://schemas.microsoft.com/office/drawing/2014/main" id="{6210AAA0-09F5-41E7-A048-6EA138F7AF68}"/>
              </a:ext>
            </a:extLst>
          </p:cNvPr>
          <p:cNvSpPr txBox="1">
            <a:spLocks/>
          </p:cNvSpPr>
          <p:nvPr/>
        </p:nvSpPr>
        <p:spPr>
          <a:xfrm rot="19680701">
            <a:off x="14085" y="916117"/>
            <a:ext cx="3041408" cy="660494"/>
          </a:xfrm>
          <a:prstGeom prst="rect">
            <a:avLst/>
          </a:prstGeom>
          <a:solidFill>
            <a:srgbClr val="FFFF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4800" dirty="0">
                <a:latin typeface="HGP創英角ﾎﾟｯﾌﾟ体" panose="040B0A00000000000000" pitchFamily="50" charset="-128"/>
                <a:ea typeface="HGP創英角ﾎﾟｯﾌﾟ体" panose="040B0A00000000000000" pitchFamily="50" charset="-128"/>
              </a:rPr>
              <a:t>？クイズ？</a:t>
            </a:r>
            <a:endParaRPr lang="en-US" altLang="ja-JP" sz="4800" dirty="0">
              <a:latin typeface="HGP創英角ﾎﾟｯﾌﾟ体" panose="040B0A00000000000000" pitchFamily="50" charset="-128"/>
              <a:ea typeface="HGP創英角ﾎﾟｯﾌﾟ体" panose="040B0A00000000000000" pitchFamily="50" charset="-128"/>
            </a:endParaRPr>
          </a:p>
        </p:txBody>
      </p:sp>
      <p:sp>
        <p:nvSpPr>
          <p:cNvPr id="11" name="コンテンツ プレースホルダー 2">
            <a:extLst>
              <a:ext uri="{FF2B5EF4-FFF2-40B4-BE49-F238E27FC236}">
                <a16:creationId xmlns:a16="http://schemas.microsoft.com/office/drawing/2014/main" id="{1D4518CD-C702-4A69-A6E8-814D1765E383}"/>
              </a:ext>
            </a:extLst>
          </p:cNvPr>
          <p:cNvSpPr txBox="1">
            <a:spLocks/>
          </p:cNvSpPr>
          <p:nvPr/>
        </p:nvSpPr>
        <p:spPr>
          <a:xfrm>
            <a:off x="7374071" y="2153757"/>
            <a:ext cx="3401829" cy="66049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4800" dirty="0">
                <a:latin typeface="HGP創英角ﾎﾟｯﾌﾟ体" panose="040B0A00000000000000" pitchFamily="50" charset="-128"/>
                <a:ea typeface="HGP創英角ﾎﾟｯﾌﾟ体" panose="040B0A00000000000000" pitchFamily="50" charset="-128"/>
              </a:rPr>
              <a:t>ヒント</a:t>
            </a:r>
            <a:endParaRPr lang="en-US" altLang="ja-JP" sz="4800" dirty="0">
              <a:latin typeface="HGP創英角ﾎﾟｯﾌﾟ体" panose="040B0A00000000000000" pitchFamily="50" charset="-128"/>
              <a:ea typeface="HGP創英角ﾎﾟｯﾌﾟ体" panose="040B0A00000000000000" pitchFamily="50" charset="-128"/>
            </a:endParaRPr>
          </a:p>
          <a:p>
            <a:pPr marL="0" indent="0" algn="ctr">
              <a:buFont typeface="Arial" panose="020B0604020202020204" pitchFamily="34" charset="0"/>
              <a:buNone/>
            </a:pPr>
            <a:endParaRPr lang="en-US" altLang="ja-JP" sz="4800" dirty="0">
              <a:latin typeface="HGP創英角ﾎﾟｯﾌﾟ体" panose="040B0A00000000000000" pitchFamily="50" charset="-128"/>
              <a:ea typeface="HGP創英角ﾎﾟｯﾌﾟ体" panose="040B0A00000000000000" pitchFamily="50" charset="-128"/>
            </a:endParaRPr>
          </a:p>
          <a:p>
            <a:pPr marL="0" indent="0" algn="ctr">
              <a:buFont typeface="Arial" panose="020B0604020202020204" pitchFamily="34" charset="0"/>
              <a:buNone/>
            </a:pPr>
            <a:endParaRPr lang="en-US" altLang="ja-JP" sz="4800" dirty="0">
              <a:latin typeface="HGP創英角ﾎﾟｯﾌﾟ体" panose="040B0A00000000000000" pitchFamily="50" charset="-128"/>
              <a:ea typeface="HGP創英角ﾎﾟｯﾌﾟ体" panose="040B0A00000000000000" pitchFamily="50" charset="-128"/>
            </a:endParaRPr>
          </a:p>
          <a:p>
            <a:pPr marL="0" indent="0" algn="ctr">
              <a:buFont typeface="Arial" panose="020B0604020202020204" pitchFamily="34" charset="0"/>
              <a:buNone/>
            </a:pPr>
            <a:r>
              <a:rPr lang="ja-JP" altLang="en-US" sz="4800" dirty="0">
                <a:latin typeface="HGP創英角ﾎﾟｯﾌﾟ体" panose="040B0A00000000000000" pitchFamily="50" charset="-128"/>
                <a:ea typeface="HGP創英角ﾎﾟｯﾌﾟ体" panose="040B0A00000000000000" pitchFamily="50" charset="-128"/>
              </a:rPr>
              <a:t>この動物</a:t>
            </a:r>
            <a:endParaRPr lang="en-US" altLang="ja-JP" sz="4800" dirty="0">
              <a:latin typeface="HGP創英角ﾎﾟｯﾌﾟ体" panose="040B0A00000000000000" pitchFamily="50" charset="-128"/>
              <a:ea typeface="HGP創英角ﾎﾟｯﾌﾟ体" panose="040B0A00000000000000" pitchFamily="50" charset="-128"/>
            </a:endParaRPr>
          </a:p>
        </p:txBody>
      </p:sp>
      <p:pic>
        <p:nvPicPr>
          <p:cNvPr id="3" name="図 2">
            <a:extLst>
              <a:ext uri="{FF2B5EF4-FFF2-40B4-BE49-F238E27FC236}">
                <a16:creationId xmlns:a16="http://schemas.microsoft.com/office/drawing/2014/main" id="{25EFE2C6-693F-441C-A2DA-C2591B453F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4833" y="2928309"/>
            <a:ext cx="4786312" cy="3183846"/>
          </a:xfrm>
          <a:prstGeom prst="rect">
            <a:avLst/>
          </a:prstGeom>
        </p:spPr>
      </p:pic>
      <p:pic>
        <p:nvPicPr>
          <p:cNvPr id="2" name="オーディオ 1">
            <a:hlinkClick r:id="" action="ppaction://media"/>
            <a:extLst>
              <a:ext uri="{FF2B5EF4-FFF2-40B4-BE49-F238E27FC236}">
                <a16:creationId xmlns:a16="http://schemas.microsoft.com/office/drawing/2014/main" id="{B175F498-C094-48F3-979C-F8451D198AF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2107295"/>
      </p:ext>
    </p:extLst>
  </p:cSld>
  <p:clrMapOvr>
    <a:masterClrMapping/>
  </p:clrMapOvr>
  <p:transition advTm="794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p:cTn id="11"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3" dur="500"/>
                                        <p:tgtEl>
                                          <p:spTgt spid="1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68D2573E-F4A6-4AA7-A9A5-53A334D4A796}"/>
              </a:ext>
            </a:extLst>
          </p:cNvPr>
          <p:cNvSpPr txBox="1">
            <a:spLocks/>
          </p:cNvSpPr>
          <p:nvPr/>
        </p:nvSpPr>
        <p:spPr>
          <a:xfrm>
            <a:off x="344500" y="219882"/>
            <a:ext cx="5419411" cy="1088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000" dirty="0">
                <a:latin typeface="HGP創英角ﾎﾟｯﾌﾟ体" panose="040B0A00000000000000" pitchFamily="50" charset="-128"/>
                <a:ea typeface="HGP創英角ﾎﾟｯﾌﾟ体" panose="040B0A00000000000000" pitchFamily="50" charset="-128"/>
              </a:rPr>
              <a:t>せいかいは</a:t>
            </a:r>
            <a:r>
              <a:rPr lang="en-US" altLang="ja-JP" sz="6000" dirty="0">
                <a:latin typeface="HGP創英角ﾎﾟｯﾌﾟ体" panose="040B0A00000000000000" pitchFamily="50" charset="-128"/>
                <a:ea typeface="HGP創英角ﾎﾟｯﾌﾟ体" panose="040B0A00000000000000" pitchFamily="50" charset="-128"/>
              </a:rPr>
              <a:t>…</a:t>
            </a:r>
            <a:endParaRPr lang="ja-JP" altLang="en-US" dirty="0"/>
          </a:p>
        </p:txBody>
      </p:sp>
      <p:sp>
        <p:nvSpPr>
          <p:cNvPr id="5" name="タイトル 1">
            <a:extLst>
              <a:ext uri="{FF2B5EF4-FFF2-40B4-BE49-F238E27FC236}">
                <a16:creationId xmlns:a16="http://schemas.microsoft.com/office/drawing/2014/main" id="{797D21DB-4878-4B0A-9B97-D5D795B38F64}"/>
              </a:ext>
            </a:extLst>
          </p:cNvPr>
          <p:cNvSpPr txBox="1">
            <a:spLocks/>
          </p:cNvSpPr>
          <p:nvPr/>
        </p:nvSpPr>
        <p:spPr>
          <a:xfrm>
            <a:off x="856936" y="2964469"/>
            <a:ext cx="2533171" cy="1397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9600" dirty="0">
                <a:latin typeface="HGP創英角ﾎﾟｯﾌﾟ体" panose="040B0A00000000000000" pitchFamily="50" charset="-128"/>
                <a:ea typeface="HGP創英角ﾎﾟｯﾌﾟ体" panose="040B0A00000000000000" pitchFamily="50" charset="-128"/>
              </a:rPr>
              <a:t>うま</a:t>
            </a:r>
            <a:endParaRPr lang="ja-JP" altLang="en-US" sz="9600" dirty="0"/>
          </a:p>
        </p:txBody>
      </p:sp>
      <p:pic>
        <p:nvPicPr>
          <p:cNvPr id="3" name="図 2">
            <a:extLst>
              <a:ext uri="{FF2B5EF4-FFF2-40B4-BE49-F238E27FC236}">
                <a16:creationId xmlns:a16="http://schemas.microsoft.com/office/drawing/2014/main" id="{AF27B7C7-739B-40E1-ABC0-9BD423AF34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300538" y="1308192"/>
            <a:ext cx="7891462" cy="5549808"/>
          </a:xfrm>
          <a:prstGeom prst="rect">
            <a:avLst/>
          </a:prstGeom>
        </p:spPr>
      </p:pic>
      <p:pic>
        <p:nvPicPr>
          <p:cNvPr id="6" name="図 5">
            <a:extLst>
              <a:ext uri="{FF2B5EF4-FFF2-40B4-BE49-F238E27FC236}">
                <a16:creationId xmlns:a16="http://schemas.microsoft.com/office/drawing/2014/main" id="{F4FA789D-FA45-415F-83B3-5001931A46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2622" y="1308192"/>
            <a:ext cx="8349378" cy="5549808"/>
          </a:xfrm>
          <a:prstGeom prst="rect">
            <a:avLst/>
          </a:prstGeom>
        </p:spPr>
      </p:pic>
      <p:pic>
        <p:nvPicPr>
          <p:cNvPr id="7" name="オーディオ 6">
            <a:hlinkClick r:id="" action="ppaction://media"/>
            <a:extLst>
              <a:ext uri="{FF2B5EF4-FFF2-40B4-BE49-F238E27FC236}">
                <a16:creationId xmlns:a16="http://schemas.microsoft.com/office/drawing/2014/main" id="{6AF23AFE-584E-42C0-9E20-B59D8898389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
        <p:nvSpPr>
          <p:cNvPr id="8" name="コンテンツ プレースホルダー 2">
            <a:extLst>
              <a:ext uri="{FF2B5EF4-FFF2-40B4-BE49-F238E27FC236}">
                <a16:creationId xmlns:a16="http://schemas.microsoft.com/office/drawing/2014/main" id="{F4813F03-F862-412F-9309-CB34847EB557}"/>
              </a:ext>
            </a:extLst>
          </p:cNvPr>
          <p:cNvSpPr txBox="1">
            <a:spLocks/>
          </p:cNvSpPr>
          <p:nvPr/>
        </p:nvSpPr>
        <p:spPr>
          <a:xfrm>
            <a:off x="4685590" y="6498794"/>
            <a:ext cx="7506410" cy="314666"/>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baseline="30000" dirty="0">
                <a:solidFill>
                  <a:schemeClr val="bg1"/>
                </a:solidFill>
              </a:rPr>
              <a:t>写真：国立モンゴル医科大学 歯学部 客員教授　岡崎 好秀</a:t>
            </a:r>
          </a:p>
          <a:p>
            <a:endParaRPr lang="en-US" altLang="ja-JP" sz="2000" dirty="0">
              <a:solidFill>
                <a:schemeClr val="bg1"/>
              </a:solidFill>
              <a:latin typeface="A-OTF UD新ゴ Pro L" panose="020B0300000000000000" pitchFamily="34" charset="-128"/>
              <a:ea typeface="A-OTF UD新ゴ Pro L" panose="020B0300000000000000" pitchFamily="34" charset="-128"/>
            </a:endParaRPr>
          </a:p>
        </p:txBody>
      </p:sp>
    </p:spTree>
    <p:custDataLst>
      <p:tags r:id="rId1"/>
    </p:custDataLst>
    <p:extLst>
      <p:ext uri="{BB962C8B-B14F-4D97-AF65-F5344CB8AC3E}">
        <p14:creationId xmlns:p14="http://schemas.microsoft.com/office/powerpoint/2010/main" val="3661076199"/>
      </p:ext>
    </p:extLst>
  </p:cSld>
  <p:clrMapOvr>
    <a:masterClrMapping/>
  </p:clrMapOvr>
  <p:transition spd="slow" advTm="613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anim calcmode="lin" valueType="num">
                                      <p:cBhvr>
                                        <p:cTn id="12" dur="2000" fill="hold"/>
                                        <p:tgtEl>
                                          <p:spTgt spid="5"/>
                                        </p:tgtEl>
                                        <p:attrNameLst>
                                          <p:attrName>ppt_w</p:attrName>
                                        </p:attrNameLst>
                                      </p:cBhvr>
                                      <p:tavLst>
                                        <p:tav tm="0" fmla="#ppt_w*sin(2.5*pi*$)">
                                          <p:val>
                                            <p:fltVal val="0"/>
                                          </p:val>
                                        </p:tav>
                                        <p:tav tm="100000">
                                          <p:val>
                                            <p:fltVal val="1"/>
                                          </p:val>
                                        </p:tav>
                                      </p:tavLst>
                                    </p:anim>
                                    <p:anim calcmode="lin" valueType="num">
                                      <p:cBhvr>
                                        <p:cTn id="13"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CF91E128-000C-435E-BCB7-50F9B6CC694A}"/>
              </a:ext>
            </a:extLst>
          </p:cNvPr>
          <p:cNvSpPr txBox="1">
            <a:spLocks/>
          </p:cNvSpPr>
          <p:nvPr/>
        </p:nvSpPr>
        <p:spPr>
          <a:xfrm>
            <a:off x="1340992" y="566782"/>
            <a:ext cx="10008777" cy="14818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ja-JP" altLang="en-US" sz="4000" dirty="0">
                <a:latin typeface="HGP創英角ﾎﾟｯﾌﾟ体" panose="040B0A00000000000000" pitchFamily="50" charset="-128"/>
                <a:ea typeface="HGP創英角ﾎﾟｯﾌﾟ体" panose="040B0A00000000000000" pitchFamily="50" charset="-128"/>
              </a:rPr>
              <a:t>草をすりつぶして食べるために、平らな歯が</a:t>
            </a:r>
            <a:endParaRPr lang="en-US" altLang="ja-JP" sz="4000" dirty="0">
              <a:latin typeface="HGP創英角ﾎﾟｯﾌﾟ体" panose="040B0A00000000000000" pitchFamily="50" charset="-128"/>
              <a:ea typeface="HGP創英角ﾎﾟｯﾌﾟ体" panose="040B0A00000000000000" pitchFamily="50" charset="-128"/>
            </a:endParaRPr>
          </a:p>
          <a:p>
            <a:pPr>
              <a:lnSpc>
                <a:spcPct val="100000"/>
              </a:lnSpc>
            </a:pPr>
            <a:r>
              <a:rPr lang="ja-JP" altLang="en-US" sz="4000" dirty="0">
                <a:latin typeface="HGP創英角ﾎﾟｯﾌﾟ体" panose="040B0A00000000000000" pitchFamily="50" charset="-128"/>
                <a:ea typeface="HGP創英角ﾎﾟｯﾌﾟ体" panose="040B0A00000000000000" pitchFamily="50" charset="-128"/>
              </a:rPr>
              <a:t>並んでいます。</a:t>
            </a:r>
            <a:endParaRPr lang="ja-JP" altLang="en-US" sz="4000" dirty="0"/>
          </a:p>
        </p:txBody>
      </p:sp>
      <p:pic>
        <p:nvPicPr>
          <p:cNvPr id="3" name="図 2">
            <a:extLst>
              <a:ext uri="{FF2B5EF4-FFF2-40B4-BE49-F238E27FC236}">
                <a16:creationId xmlns:a16="http://schemas.microsoft.com/office/drawing/2014/main" id="{6A6790AB-5336-4EE1-B8F4-0720BE99A43B}"/>
              </a:ext>
            </a:extLst>
          </p:cNvPr>
          <p:cNvPicPr>
            <a:picLocks noChangeAspect="1"/>
          </p:cNvPicPr>
          <p:nvPr/>
        </p:nvPicPr>
        <p:blipFill rotWithShape="1">
          <a:blip r:embed="rId6">
            <a:extLst>
              <a:ext uri="{28A0092B-C50C-407E-A947-70E740481C1C}">
                <a14:useLocalDpi xmlns:a14="http://schemas.microsoft.com/office/drawing/2010/main" val="0"/>
              </a:ext>
            </a:extLst>
          </a:blip>
          <a:srcRect b="15172"/>
          <a:stretch/>
        </p:blipFill>
        <p:spPr>
          <a:xfrm>
            <a:off x="2289948" y="2565919"/>
            <a:ext cx="7612101" cy="4292081"/>
          </a:xfrm>
          <a:prstGeom prst="rect">
            <a:avLst/>
          </a:prstGeom>
        </p:spPr>
      </p:pic>
      <p:sp>
        <p:nvSpPr>
          <p:cNvPr id="6" name="コンテンツ プレースホルダー 2">
            <a:extLst>
              <a:ext uri="{FF2B5EF4-FFF2-40B4-BE49-F238E27FC236}">
                <a16:creationId xmlns:a16="http://schemas.microsoft.com/office/drawing/2014/main" id="{C5E54CFC-6453-49C6-853C-256CCF332FD4}"/>
              </a:ext>
            </a:extLst>
          </p:cNvPr>
          <p:cNvSpPr txBox="1">
            <a:spLocks/>
          </p:cNvSpPr>
          <p:nvPr/>
        </p:nvSpPr>
        <p:spPr>
          <a:xfrm>
            <a:off x="3112315" y="6543334"/>
            <a:ext cx="7506410" cy="314666"/>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baseline="30000" dirty="0">
                <a:solidFill>
                  <a:schemeClr val="bg1"/>
                </a:solidFill>
              </a:rPr>
              <a:t>写真：国立モンゴル医科大学 歯学部 客員教授　岡崎 好秀</a:t>
            </a:r>
          </a:p>
          <a:p>
            <a:endParaRPr lang="en-US" altLang="ja-JP" sz="2000" dirty="0">
              <a:solidFill>
                <a:schemeClr val="bg1"/>
              </a:solidFill>
              <a:latin typeface="A-OTF UD新ゴ Pro L" panose="020B0300000000000000" pitchFamily="34" charset="-128"/>
              <a:ea typeface="A-OTF UD新ゴ Pro L" panose="020B0300000000000000" pitchFamily="34" charset="-128"/>
            </a:endParaRPr>
          </a:p>
        </p:txBody>
      </p:sp>
      <p:pic>
        <p:nvPicPr>
          <p:cNvPr id="7" name="オーディオ 6">
            <a:hlinkClick r:id="" action="ppaction://media"/>
            <a:extLst>
              <a:ext uri="{FF2B5EF4-FFF2-40B4-BE49-F238E27FC236}">
                <a16:creationId xmlns:a16="http://schemas.microsoft.com/office/drawing/2014/main" id="{E94399F8-28FD-4FA1-84F8-5EF9CC1DB4C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31216867"/>
      </p:ext>
    </p:extLst>
  </p:cSld>
  <p:clrMapOvr>
    <a:masterClrMapping/>
  </p:clrMapOvr>
  <p:transition spd="slow" advTm="908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
</p:tagLst>
</file>

<file path=ppt/tags/tag10.xml><?xml version="1.0" encoding="utf-8"?>
<p:tagLst xmlns:a="http://schemas.openxmlformats.org/drawingml/2006/main" xmlns:r="http://schemas.openxmlformats.org/officeDocument/2006/relationships" xmlns:p="http://schemas.openxmlformats.org/presentationml/2006/main">
  <p:tag name="TIMING" val="|0.3|0.9|1.3|1"/>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1.1|1|4"/>
</p:tagLst>
</file>

<file path=ppt/tags/tag13.xml><?xml version="1.0" encoding="utf-8"?>
<p:tagLst xmlns:a="http://schemas.openxmlformats.org/drawingml/2006/main" xmlns:r="http://schemas.openxmlformats.org/officeDocument/2006/relationships" xmlns:p="http://schemas.openxmlformats.org/presentationml/2006/main">
  <p:tag name="TIMING" val="|1.5|1.3"/>
</p:tagLst>
</file>

<file path=ppt/tags/tag14.xml><?xml version="1.0" encoding="utf-8"?>
<p:tagLst xmlns:a="http://schemas.openxmlformats.org/drawingml/2006/main" xmlns:r="http://schemas.openxmlformats.org/officeDocument/2006/relationships" xmlns:p="http://schemas.openxmlformats.org/presentationml/2006/main">
  <p:tag name="TIMING" val="|9.7|2.6"/>
</p:tagLst>
</file>

<file path=ppt/tags/tag15.xml><?xml version="1.0" encoding="utf-8"?>
<p:tagLst xmlns:a="http://schemas.openxmlformats.org/drawingml/2006/main" xmlns:r="http://schemas.openxmlformats.org/officeDocument/2006/relationships" xmlns:p="http://schemas.openxmlformats.org/presentationml/2006/main">
  <p:tag name="TIMING" val="|4.1|2.8"/>
</p:tagLst>
</file>

<file path=ppt/tags/tag16.xml><?xml version="1.0" encoding="utf-8"?>
<p:tagLst xmlns:a="http://schemas.openxmlformats.org/drawingml/2006/main" xmlns:r="http://schemas.openxmlformats.org/officeDocument/2006/relationships" xmlns:p="http://schemas.openxmlformats.org/presentationml/2006/main">
  <p:tag name="TIMING" val="|0|2.3|3.4"/>
</p:tagLst>
</file>

<file path=ppt/tags/tag17.xml><?xml version="1.0" encoding="utf-8"?>
<p:tagLst xmlns:a="http://schemas.openxmlformats.org/drawingml/2006/main" xmlns:r="http://schemas.openxmlformats.org/officeDocument/2006/relationships" xmlns:p="http://schemas.openxmlformats.org/presentationml/2006/main">
  <p:tag name="TIMING" val="|2.9|0.8|0.6|0.5|0.5|0.5|0.5|0.5|0.5|0.5|0.5"/>
</p:tagLst>
</file>

<file path=ppt/tags/tag18.xml><?xml version="1.0" encoding="utf-8"?>
<p:tagLst xmlns:a="http://schemas.openxmlformats.org/drawingml/2006/main" xmlns:r="http://schemas.openxmlformats.org/officeDocument/2006/relationships" xmlns:p="http://schemas.openxmlformats.org/presentationml/2006/main">
  <p:tag name="TIMING" val="|1.3|0.5|0.5|0.5|0.5|0.5|0.5|0.5|0.5|0.5"/>
</p:tagLst>
</file>

<file path=ppt/tags/tag19.xml><?xml version="1.0" encoding="utf-8"?>
<p:tagLst xmlns:a="http://schemas.openxmlformats.org/drawingml/2006/main" xmlns:r="http://schemas.openxmlformats.org/officeDocument/2006/relationships" xmlns:p="http://schemas.openxmlformats.org/presentationml/2006/main">
  <p:tag name="TIMING" val="|0.6|0.5|0.5|0.5|0.6|0.5|0.5|0.5|0.5|0.5"/>
</p:tagLst>
</file>

<file path=ppt/tags/tag2.xml><?xml version="1.0" encoding="utf-8"?>
<p:tagLst xmlns:a="http://schemas.openxmlformats.org/drawingml/2006/main" xmlns:r="http://schemas.openxmlformats.org/officeDocument/2006/relationships" xmlns:p="http://schemas.openxmlformats.org/presentationml/2006/main">
  <p:tag name="TIMING" val="|0.8"/>
</p:tagLst>
</file>

<file path=ppt/tags/tag20.xml><?xml version="1.0" encoding="utf-8"?>
<p:tagLst xmlns:a="http://schemas.openxmlformats.org/drawingml/2006/main" xmlns:r="http://schemas.openxmlformats.org/officeDocument/2006/relationships" xmlns:p="http://schemas.openxmlformats.org/presentationml/2006/main">
  <p:tag name="TIMING" val="|3.1|1.6|1.7|1.3|1.9|2.5|0.9"/>
</p:tagLst>
</file>

<file path=ppt/tags/tag21.xml><?xml version="1.0" encoding="utf-8"?>
<p:tagLst xmlns:a="http://schemas.openxmlformats.org/drawingml/2006/main" xmlns:r="http://schemas.openxmlformats.org/officeDocument/2006/relationships" xmlns:p="http://schemas.openxmlformats.org/presentationml/2006/main">
  <p:tag name="TIMING" val="|0.4|1|2.4|1.6|0.8|0.9"/>
</p:tagLst>
</file>

<file path=ppt/tags/tag22.xml><?xml version="1.0" encoding="utf-8"?>
<p:tagLst xmlns:a="http://schemas.openxmlformats.org/drawingml/2006/main" xmlns:r="http://schemas.openxmlformats.org/officeDocument/2006/relationships" xmlns:p="http://schemas.openxmlformats.org/presentationml/2006/main">
  <p:tag name="TIMING" val="|0.6|4.8|1.5|4|7.7|0.8"/>
</p:tagLst>
</file>

<file path=ppt/tags/tag23.xml><?xml version="1.0" encoding="utf-8"?>
<p:tagLst xmlns:a="http://schemas.openxmlformats.org/drawingml/2006/main" xmlns:r="http://schemas.openxmlformats.org/officeDocument/2006/relationships" xmlns:p="http://schemas.openxmlformats.org/presentationml/2006/main">
  <p:tag name="TIMING" val="|0.4|0.7|0.9|1.1|0.9|2.2|1.5|1|0.9"/>
</p:tagLst>
</file>

<file path=ppt/tags/tag24.xml><?xml version="1.0" encoding="utf-8"?>
<p:tagLst xmlns:a="http://schemas.openxmlformats.org/drawingml/2006/main" xmlns:r="http://schemas.openxmlformats.org/officeDocument/2006/relationships" xmlns:p="http://schemas.openxmlformats.org/presentationml/2006/main">
  <p:tag name="TIMING" val="|0.2|0.6|0.8|1.1|0.9|1.7|1|0.7"/>
</p:tagLst>
</file>

<file path=ppt/tags/tag25.xml><?xml version="1.0" encoding="utf-8"?>
<p:tagLst xmlns:a="http://schemas.openxmlformats.org/drawingml/2006/main" xmlns:r="http://schemas.openxmlformats.org/officeDocument/2006/relationships" xmlns:p="http://schemas.openxmlformats.org/presentationml/2006/main">
  <p:tag name="TIMING" val="|3.5|4.7|0.5|0.6|0.5|0.7|0.6"/>
</p:tagLst>
</file>

<file path=ppt/tags/tag26.xml><?xml version="1.0" encoding="utf-8"?>
<p:tagLst xmlns:a="http://schemas.openxmlformats.org/drawingml/2006/main" xmlns:r="http://schemas.openxmlformats.org/officeDocument/2006/relationships" xmlns:p="http://schemas.openxmlformats.org/presentationml/2006/main">
  <p:tag name="TIMING" val="|2.1|0.6|0.7|0.6|0.7|1.1|1.4|1.3|0.7|0.9|0.9|1.6|0.7|0.9"/>
</p:tagLst>
</file>

<file path=ppt/tags/tag27.xml><?xml version="1.0" encoding="utf-8"?>
<p:tagLst xmlns:a="http://schemas.openxmlformats.org/drawingml/2006/main" xmlns:r="http://schemas.openxmlformats.org/officeDocument/2006/relationships" xmlns:p="http://schemas.openxmlformats.org/presentationml/2006/main">
  <p:tag name="TIMING" val="|0|0.9|1|1.1|1.3|0.6|0.6|1|0.7|0.9|0.7|0.6|0.6|0.8"/>
</p:tagLst>
</file>

<file path=ppt/tags/tag28.xml><?xml version="1.0" encoding="utf-8"?>
<p:tagLst xmlns:a="http://schemas.openxmlformats.org/drawingml/2006/main" xmlns:r="http://schemas.openxmlformats.org/officeDocument/2006/relationships" xmlns:p="http://schemas.openxmlformats.org/presentationml/2006/main">
  <p:tag name="TIMING" val="|1.6|5.9|1.8|0.8|3.1|1|1.8"/>
</p:tagLst>
</file>

<file path=ppt/tags/tag29.xml><?xml version="1.0" encoding="utf-8"?>
<p:tagLst xmlns:a="http://schemas.openxmlformats.org/drawingml/2006/main" xmlns:r="http://schemas.openxmlformats.org/officeDocument/2006/relationships" xmlns:p="http://schemas.openxmlformats.org/presentationml/2006/main">
  <p:tag name="TIMING" val="|0|1|0.8|0.6|0.8|0.9|0.8|0.8|1|0.6"/>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30.xml><?xml version="1.0" encoding="utf-8"?>
<p:tagLst xmlns:a="http://schemas.openxmlformats.org/drawingml/2006/main" xmlns:r="http://schemas.openxmlformats.org/officeDocument/2006/relationships" xmlns:p="http://schemas.openxmlformats.org/presentationml/2006/main">
  <p:tag name="TIMING" val="|1|0.7|0.6|0.6|1|1|0.6|0.7|1.2|0.6|2.2|0.8"/>
</p:tagLst>
</file>

<file path=ppt/tags/tag31.xml><?xml version="1.0" encoding="utf-8"?>
<p:tagLst xmlns:a="http://schemas.openxmlformats.org/drawingml/2006/main" xmlns:r="http://schemas.openxmlformats.org/officeDocument/2006/relationships" xmlns:p="http://schemas.openxmlformats.org/presentationml/2006/main">
  <p:tag name="TIMING" val="|1|0.8|0.6|0.7|0.7|0.8|0.6|0.8|5"/>
</p:tagLst>
</file>

<file path=ppt/tags/tag4.xml><?xml version="1.0" encoding="utf-8"?>
<p:tagLst xmlns:a="http://schemas.openxmlformats.org/drawingml/2006/main" xmlns:r="http://schemas.openxmlformats.org/officeDocument/2006/relationships" xmlns:p="http://schemas.openxmlformats.org/presentationml/2006/main">
  <p:tag name="TIMING" val="|0.4|0.8|0.6|0.5|0.6|0.6"/>
</p:tagLst>
</file>

<file path=ppt/tags/tag5.xml><?xml version="1.0" encoding="utf-8"?>
<p:tagLst xmlns:a="http://schemas.openxmlformats.org/drawingml/2006/main" xmlns:r="http://schemas.openxmlformats.org/officeDocument/2006/relationships" xmlns:p="http://schemas.openxmlformats.org/presentationml/2006/main">
  <p:tag name="TIMING" val="|0.7|1.9"/>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1|4.1|1.5"/>
</p:tagLst>
</file>

<file path=ppt/tags/tag8.xml><?xml version="1.0" encoding="utf-8"?>
<p:tagLst xmlns:a="http://schemas.openxmlformats.org/drawingml/2006/main" xmlns:r="http://schemas.openxmlformats.org/officeDocument/2006/relationships" xmlns:p="http://schemas.openxmlformats.org/presentationml/2006/main">
  <p:tag name="TIMING" val="|0|1.4|1.6"/>
</p:tagLst>
</file>

<file path=ppt/tags/tag9.xml><?xml version="1.0" encoding="utf-8"?>
<p:tagLst xmlns:a="http://schemas.openxmlformats.org/drawingml/2006/main" xmlns:r="http://schemas.openxmlformats.org/officeDocument/2006/relationships" xmlns:p="http://schemas.openxmlformats.org/presentationml/2006/main">
  <p:tag name="TIMING" val="|0.8"/>
</p:tagLst>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7975</TotalTime>
  <Words>1782</Words>
  <Application>Microsoft Office PowerPoint</Application>
  <PresentationFormat>ワイド画面</PresentationFormat>
  <Paragraphs>392</Paragraphs>
  <Slides>31</Slides>
  <Notes>31</Notes>
  <HiddenSlides>0</HiddenSlides>
  <MMClips>30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31</vt:i4>
      </vt:variant>
    </vt:vector>
  </HeadingPairs>
  <TitlesOfParts>
    <vt:vector size="42" baseType="lpstr">
      <vt:lpstr>07やさしさゴシックボールド</vt:lpstr>
      <vt:lpstr>A-OTF UD新ゴ Pro L</vt:lpstr>
      <vt:lpstr>HGP創英角ﾎﾟｯﾌﾟ体</vt:lpstr>
      <vt:lpstr>HGS創英角ﾎﾟｯﾌﾟ体</vt:lpstr>
      <vt:lpstr>HGS明朝B</vt:lpstr>
      <vt:lpstr>ＭＳ Ｐゴシック</vt:lpstr>
      <vt:lpstr>游ゴシック</vt:lpstr>
      <vt:lpstr>Arial</vt:lpstr>
      <vt:lpstr>Calibri</vt:lpstr>
      <vt:lpstr>Calibri Light</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前歯</vt:lpstr>
      <vt:lpstr>おく歯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阿部 千佳</dc:creator>
  <cp:lastModifiedBy>阿部 千佳</cp:lastModifiedBy>
  <cp:revision>484</cp:revision>
  <dcterms:created xsi:type="dcterms:W3CDTF">2020-09-08T03:59:08Z</dcterms:created>
  <dcterms:modified xsi:type="dcterms:W3CDTF">2021-03-26T06:40:40Z</dcterms:modified>
</cp:coreProperties>
</file>