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3465" autoAdjust="0"/>
  </p:normalViewPr>
  <p:slideViewPr>
    <p:cSldViewPr snapToGrid="0">
      <p:cViewPr varScale="1">
        <p:scale>
          <a:sx n="94" d="100"/>
          <a:sy n="94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D49BF-ED19-46DF-8A0E-A5A0F76F42F1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A9AE8-5A00-4ECD-8D1B-2F2451601D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5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5400" dirty="0">
                <a:highlight>
                  <a:srgbClr val="FFFF00"/>
                </a:highlight>
              </a:rPr>
              <a:t>今日の給食は日本全国味めぐり。</a:t>
            </a:r>
            <a:endParaRPr kumimoji="1" lang="en-US" altLang="ja-JP" sz="5400" dirty="0">
              <a:highlight>
                <a:srgbClr val="FFFF00"/>
              </a:highlight>
            </a:endParaRPr>
          </a:p>
          <a:p>
            <a:r>
              <a:rPr kumimoji="1" lang="ja-JP" altLang="en-US" sz="5400" dirty="0">
                <a:highlight>
                  <a:srgbClr val="FFFF00"/>
                </a:highlight>
              </a:rPr>
              <a:t>今日は四国地方、香川県のお料理です。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A9AE8-5A00-4ECD-8D1B-2F2451601D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24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80EFF-E07A-443F-A97A-25D28E740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8DCD92-B226-4C79-B5B9-6A9A83826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846442-3D47-4CB0-92A8-AC8C7E295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E4E92C-CC3E-4958-AF4E-7BF8ED78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38DFEC-FD1F-4202-9CA9-219F476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6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899129-59A8-4935-A045-CB9794DE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A23E22-916C-4EC5-86CA-B4A9207CA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7D8AF5-8610-40F7-8A1D-01467A774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F4305A-4EB8-454B-9EBB-CE975B6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E4DBB2-3EA2-4EEC-ADCA-0DF0E9AF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1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67A98E2-8E15-432C-9535-8130E9D497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55171-BEC0-444F-9DE6-F5D397814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C2E214-12E3-4B10-96DC-A0E67915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FA65F9-7F6D-499B-9EF1-0EE4DDDE2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3B0C7A-8E83-4612-BFEC-1D5975A3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0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8600C-74BE-4234-9691-994278DF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593924-912E-4D69-853B-BFB00DB0C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F2F5BE-6CCC-4BAF-9E13-F5196964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CDCE1D-28D9-45F9-B910-7027D1B96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2D626D-6562-4972-89D3-A10CB3FCD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6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6EAD2B-C933-40DC-A7C3-61A64AEA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F388F7-14EF-439F-B697-B6BA4326F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2E0D2F-5EF2-494C-BF5D-765AE001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461DD4-3EDC-4FBE-8A76-5339081B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37738F-11B9-4F4D-92DF-BA97A98B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80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288516-BBBA-451A-A481-268E90E25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9DFDD-4BA0-4AFB-A11C-9466A8507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747ED00-8D2D-4E0C-8474-448B55EC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9ACC74-A918-4517-B718-CDA2E705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BE0FF2-D4DE-4784-BD5D-5E21B966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A3CA9F-1A8B-4533-BF55-F771DA4FF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73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E52DFE-1B9F-4614-901E-442A0E8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CEC904-9FFE-4BA7-89FA-C7A70C43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D5BADB5-9A18-4934-8239-17B06F547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D8EDF7-01AF-4C88-975F-8B44E3211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AF0BDA2-BDE4-43F6-B6E4-1F1654933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E8F5DB-844D-467A-9240-C5BCC3AC3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89087B-DFFC-4B59-A7C4-6773EEB9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41E92C3-EFF1-4702-B9DB-11DA2E5C3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39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E9BAE0-6013-488A-A1EB-697C25D2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E1C1B54-3FAC-4F5E-8109-277695CD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6790297-26A6-4DCE-AC9B-521AED486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F06789B-82DE-4A66-AAA0-42FAF5D8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04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5AA988A-D72F-4BA2-9BD3-85685D08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5D98B9-954E-4873-8460-289F24E3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F0CBBD-7446-4E4F-A44E-D86EAEC3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3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C61B59-582B-4444-99FB-A5CC293E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14010A-4421-4514-89EA-3236A3B28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DD144E-E319-41C9-AAD7-5E08FE6AB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7EBB54-4AF5-445B-83CC-8B9432C2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52B6F26-1E6A-492F-8E8A-04D4A47D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2EFCFF-CF7F-453A-860C-AFD1FFF7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697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52268F-8C0A-4A26-9117-DD4F90DC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C1EC81-C0CC-4525-B2ED-C940771201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EFE8C8-E2A5-4885-8701-2C40C86C1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3BAEA8-B048-42EA-9523-151525D5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6784F2-C7C7-4540-B5AC-426231040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23274F-8B62-4909-A503-1E5FDF5A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90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E9986AF-2F55-4219-9BDC-BB2C3233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B2E6EA-78FA-4D2A-8671-ACE11F27F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C4A0C4-1ECB-45FE-ACE0-8C1422E68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86BA-1D02-471B-B68F-9929B2252DBB}" type="datetimeFigureOut">
              <a:rPr kumimoji="1" lang="ja-JP" altLang="en-US" smtClean="0"/>
              <a:t>2020/7/2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9901E9-C6F2-49DD-8219-1F0F6B034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3B9EF1-73D6-4243-B010-537E6A35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A7F2-BCB8-44E7-9638-B9E0DB44D29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audio" Target="../media/media1.m4a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microsoft.com/office/2007/relationships/media" Target="../media/media1.m4a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5" Type="http://schemas.openxmlformats.org/officeDocument/2006/relationships/audio" Target="../media/media2.m4a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audio" Target="../media/audio1.wav"/><Relationship Id="rId4" Type="http://schemas.microsoft.com/office/2007/relationships/media" Target="../media/media2.m4a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水 が含まれている画像&#10;&#10;自動的に生成された説明">
            <a:extLst>
              <a:ext uri="{FF2B5EF4-FFF2-40B4-BE49-F238E27FC236}">
                <a16:creationId xmlns:a16="http://schemas.microsoft.com/office/drawing/2014/main" id="{06E188EE-56C9-46BD-8705-BCB001036C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2809"/>
          </a:xfrm>
          <a:prstGeom prst="rect">
            <a:avLst/>
          </a:prstGeom>
        </p:spPr>
      </p:pic>
      <p:pic>
        <p:nvPicPr>
          <p:cNvPr id="6" name="図 5" descr="座る, 暗い, 探す, フロント が含まれている画像&#10;&#10;自動的に生成された説明">
            <a:extLst>
              <a:ext uri="{FF2B5EF4-FFF2-40B4-BE49-F238E27FC236}">
                <a16:creationId xmlns:a16="http://schemas.microsoft.com/office/drawing/2014/main" id="{3C16AE48-607E-4717-A2B5-0407D28EA6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94" y="83002"/>
            <a:ext cx="8255726" cy="677499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FEEF12D-DCB3-4A6F-824D-CABF038B09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850" y="2704773"/>
            <a:ext cx="3019788" cy="22029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BA40D30-843E-4258-AC9F-94164501D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2" y="933919"/>
            <a:ext cx="4548499" cy="2387600"/>
          </a:xfrm>
          <a:prstGeom prst="rect">
            <a:avLst/>
          </a:prstGeom>
        </p:spPr>
      </p:pic>
      <p:pic>
        <p:nvPicPr>
          <p:cNvPr id="14" name="図 13" descr="男 が含まれている画像&#10;&#10;自動的に生成された説明">
            <a:extLst>
              <a:ext uri="{FF2B5EF4-FFF2-40B4-BE49-F238E27FC236}">
                <a16:creationId xmlns:a16="http://schemas.microsoft.com/office/drawing/2014/main" id="{3FE03FDF-79DD-4B01-BEE1-C9E7856C3E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783" y="5281184"/>
            <a:ext cx="4256666" cy="166268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6E8B2D-4E85-46F3-97D2-573D7224D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8351"/>
            <a:ext cx="9144000" cy="1979652"/>
          </a:xfrm>
        </p:spPr>
        <p:txBody>
          <a:bodyPr/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～日本全国味めぐり～</a:t>
            </a:r>
          </a:p>
        </p:txBody>
      </p:sp>
      <p:pic>
        <p:nvPicPr>
          <p:cNvPr id="16" name="図 15" descr="ボウルに入った料理&#10;&#10;自動的に生成された説明">
            <a:extLst>
              <a:ext uri="{FF2B5EF4-FFF2-40B4-BE49-F238E27FC236}">
                <a16:creationId xmlns:a16="http://schemas.microsoft.com/office/drawing/2014/main" id="{B8442B18-A60F-4A39-AB2D-185060EA57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669" y="761220"/>
            <a:ext cx="2175643" cy="1456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図 17" descr="敷物 が含まれている画像&#10;&#10;自動的に生成された説明">
            <a:extLst>
              <a:ext uri="{FF2B5EF4-FFF2-40B4-BE49-F238E27FC236}">
                <a16:creationId xmlns:a16="http://schemas.microsoft.com/office/drawing/2014/main" id="{DD17D382-C06E-44D3-87CC-078445ED36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4" y="536154"/>
            <a:ext cx="3651511" cy="795530"/>
          </a:xfrm>
          <a:prstGeom prst="rect">
            <a:avLst/>
          </a:prstGeom>
        </p:spPr>
      </p:pic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4E8A717-FF56-4B65-8983-A5ABF51BD6F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2" y="3429000"/>
            <a:ext cx="1146479" cy="2070407"/>
          </a:xfrm>
          <a:prstGeom prst="rect">
            <a:avLst/>
          </a:prstGeom>
        </p:spPr>
      </p:pic>
      <p:pic>
        <p:nvPicPr>
          <p:cNvPr id="22" name="図 21" descr="挿絵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B794FEDB-7E23-471B-82E0-16AFABF4B6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276" y="4658930"/>
            <a:ext cx="1931036" cy="1792379"/>
          </a:xfrm>
          <a:prstGeom prst="rect">
            <a:avLst/>
          </a:prstGeom>
        </p:spPr>
      </p:pic>
      <p:pic>
        <p:nvPicPr>
          <p:cNvPr id="25" name="ナレーション">
            <a:hlinkClick r:id="" action="ppaction://media"/>
            <a:extLst>
              <a:ext uri="{FF2B5EF4-FFF2-40B4-BE49-F238E27FC236}">
                <a16:creationId xmlns:a16="http://schemas.microsoft.com/office/drawing/2014/main" id="{5C025732-5859-42D2-B449-5337FCCA376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6F65FF-F750-430E-9BFA-169AE492A2FC}"/>
              </a:ext>
            </a:extLst>
          </p:cNvPr>
          <p:cNvSpPr txBox="1"/>
          <p:nvPr/>
        </p:nvSpPr>
        <p:spPr>
          <a:xfrm>
            <a:off x="8120083" y="3289343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kumimoji="1" lang="ja-JP" altLang="en-US" sz="4400" b="1" dirty="0">
                <a:ln/>
                <a:solidFill>
                  <a:schemeClr val="accent4"/>
                </a:solidFill>
                <a:latin typeface="07やさしさゴシックボールド" panose="02000600000000000000" pitchFamily="2" charset="-128"/>
                <a:ea typeface="07やさしさゴシックボールド" panose="02000600000000000000" pitchFamily="2" charset="-128"/>
              </a:rPr>
              <a:t>香川編</a:t>
            </a:r>
          </a:p>
        </p:txBody>
      </p:sp>
      <p:pic>
        <p:nvPicPr>
          <p:cNvPr id="5" name="BGM2">
            <a:hlinkClick r:id="" action="ppaction://media"/>
            <a:extLst>
              <a:ext uri="{FF2B5EF4-FFF2-40B4-BE49-F238E27FC236}">
                <a16:creationId xmlns:a16="http://schemas.microsoft.com/office/drawing/2014/main" id="{D62E3A0D-E433-4B7E-AC36-D4B50D5BE176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744929" y="56155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863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18401">
        <p15:prstTrans prst="curtains"/>
        <p:sndAc>
          <p:stSnd>
            <p:snd r:embed="rId8" name="chimes.wav"/>
          </p:stSnd>
        </p:sndAc>
      </p:transition>
    </mc:Choice>
    <mc:Fallback xmlns="">
      <p:transition spd="slow" advClick="0" advTm="18401">
        <p:fade/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06848 -0.01343 C -0.08268 -0.0169 -0.10183 -0.01042 -0.12006 0.00278 C -0.14102 0.01759 -0.15652 0.03611 -0.16537 0.05671 L -0.20912 0.15069 " pathEditMode="relative" rAng="20280000" ptsTypes="AAAAA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12121" numSld="999" showWhenStopped="0">
                <p:cTn id="5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  <p:extLst>
    <p:ext uri="{E180D4A7-C9FB-4DFB-919C-405C955672EB}">
      <p14:showEvtLst xmlns:p14="http://schemas.microsoft.com/office/powerpoint/2010/main">
        <p14:playEvt time="0" objId="25"/>
        <p14:stopEvt time="10444" objId="25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3.4|1|2.3|2.9|2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25</Words>
  <Application>Microsoft Office PowerPoint</Application>
  <PresentationFormat>ワイド画面</PresentationFormat>
  <Paragraphs>5</Paragraphs>
  <Slides>1</Slides>
  <Notes>1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07やさしさゴシックボールド</vt:lpstr>
      <vt:lpstr>游ゴシック</vt:lpstr>
      <vt:lpstr>游ゴシック Light</vt:lpstr>
      <vt:lpstr>Arial</vt:lpstr>
      <vt:lpstr>Office テーマ</vt:lpstr>
      <vt:lpstr>～日本全国味めぐり～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～日本全国味めぐり～</dc:title>
  <dc:creator>千佳 阿部</dc:creator>
  <cp:lastModifiedBy>阿部 千佳</cp:lastModifiedBy>
  <cp:revision>26</cp:revision>
  <dcterms:created xsi:type="dcterms:W3CDTF">2020-06-24T06:39:36Z</dcterms:created>
  <dcterms:modified xsi:type="dcterms:W3CDTF">2020-07-01T23:31:41Z</dcterms:modified>
</cp:coreProperties>
</file>